
<file path=[Content_Types].xml><?xml version="1.0" encoding="utf-8"?>
<Types xmlns="http://schemas.openxmlformats.org/package/2006/content-types">
  <Default Extension="fntdata" ContentType="application/x-fontdata"/>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22"/>
  </p:notesMasterIdLst>
  <p:sldIdLst>
    <p:sldId id="256" r:id="rId2"/>
    <p:sldId id="295" r:id="rId3"/>
    <p:sldId id="258" r:id="rId4"/>
    <p:sldId id="257" r:id="rId5"/>
    <p:sldId id="297" r:id="rId6"/>
    <p:sldId id="260" r:id="rId7"/>
    <p:sldId id="296" r:id="rId8"/>
    <p:sldId id="298" r:id="rId9"/>
    <p:sldId id="270" r:id="rId10"/>
    <p:sldId id="259" r:id="rId11"/>
    <p:sldId id="261" r:id="rId12"/>
    <p:sldId id="264" r:id="rId13"/>
    <p:sldId id="262" r:id="rId14"/>
    <p:sldId id="265" r:id="rId15"/>
    <p:sldId id="266" r:id="rId16"/>
    <p:sldId id="263" r:id="rId17"/>
    <p:sldId id="271" r:id="rId18"/>
    <p:sldId id="272" r:id="rId19"/>
    <p:sldId id="283" r:id="rId20"/>
    <p:sldId id="299" r:id="rId21"/>
  </p:sldIdLst>
  <p:sldSz cx="9144000" cy="5143500" type="screen16x9"/>
  <p:notesSz cx="6858000" cy="9144000"/>
  <p:embeddedFontLst>
    <p:embeddedFont>
      <p:font typeface="Calibri" panose="020F0502020204030204" pitchFamily="34" charset="0"/>
      <p:regular r:id="rId23"/>
      <p:bold r:id="rId24"/>
      <p:italic r:id="rId25"/>
      <p:boldItalic r:id="rId26"/>
    </p:embeddedFont>
    <p:embeddedFont>
      <p:font typeface="Inria Serif" pitchFamily="2" charset="77"/>
      <p:regular r:id="rId27"/>
      <p:bold r:id="rId28"/>
      <p:italic r:id="rId29"/>
      <p:boldItalic r:id="rId30"/>
    </p:embeddedFont>
    <p:embeddedFont>
      <p:font typeface="Inria Serif Light" pitchFamily="2" charset="77"/>
      <p:regular r:id="rId31"/>
      <p:bold r:id="rId32"/>
      <p:italic r:id="rId33"/>
      <p:boldItalic r:id="rId34"/>
    </p:embeddedFont>
    <p:embeddedFont>
      <p:font typeface="Playfair Display" pitchFamily="2" charset="77"/>
      <p:regular r:id="rId35"/>
      <p:bold r:id="rId36"/>
      <p:italic r:id="rId37"/>
      <p:boldItalic r:id="rId38"/>
    </p:embeddedFont>
    <p:embeddedFont>
      <p:font typeface="Playfair Display Regular" pitchFamily="2" charset="77"/>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46DF28-2150-43F1-838E-3EFDFE06A0C1}">
  <a:tblStyle styleId="{2146DF28-2150-43F1-838E-3EFDFE06A0C1}"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4BB1EE3E-A275-4247-A9CC-9BE1B03F3CEA}"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11"/>
  </p:normalViewPr>
  <p:slideViewPr>
    <p:cSldViewPr snapToGrid="0">
      <p:cViewPr varScale="1">
        <p:scale>
          <a:sx n="146" d="100"/>
          <a:sy n="146" d="100"/>
        </p:scale>
        <p:origin x="64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font" Target="fonts/font17.fntdata"/><Relationship Id="rId21" Type="http://schemas.openxmlformats.org/officeDocument/2006/relationships/slide" Target="slides/slide20.xml"/><Relationship Id="rId34" Type="http://schemas.openxmlformats.org/officeDocument/2006/relationships/font" Target="fonts/font12.fntdata"/><Relationship Id="rId42" Type="http://schemas.openxmlformats.org/officeDocument/2006/relationships/font" Target="fonts/font20.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font" Target="fonts/font18.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1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35f391192_0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35f391192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 name="Google Shape;289;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da24d69543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8" name="Google Shape;468;gda24d69543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2293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49159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da24d69543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 name="Google Shape;417;gda24d69543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865413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0" y="2571750"/>
            <a:ext cx="9144000" cy="2571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702900" y="1361354"/>
            <a:ext cx="3724500" cy="1159800"/>
          </a:xfrm>
          <a:prstGeom prst="rect">
            <a:avLst/>
          </a:prstGeom>
        </p:spPr>
        <p:txBody>
          <a:bodyPr spcFirstLastPara="1" wrap="square" lIns="0" tIns="0" rIns="0" bIns="0" anchor="b" anchorCtr="0">
            <a:noAutofit/>
          </a:bodyPr>
          <a:lstStyle>
            <a:lvl1pPr lvl="0" rtl="0">
              <a:spcBef>
                <a:spcPts val="0"/>
              </a:spcBef>
              <a:spcAft>
                <a:spcPts val="0"/>
              </a:spcAft>
              <a:buSzPts val="3600"/>
              <a:buNone/>
              <a:defRPr sz="36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12" name="Google Shape;12;p2"/>
          <p:cNvSpPr/>
          <p:nvPr/>
        </p:nvSpPr>
        <p:spPr>
          <a:xfrm>
            <a:off x="8227900" y="-1675"/>
            <a:ext cx="916200" cy="916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with transparent frame">
  <p:cSld name="BLANK_1">
    <p:bg>
      <p:bgPr>
        <a:solidFill>
          <a:schemeClr val="lt1"/>
        </a:solidFill>
        <a:effectLst/>
      </p:bgPr>
    </p:bg>
    <p:spTree>
      <p:nvGrpSpPr>
        <p:cNvPr id="1" name="Shape 58"/>
        <p:cNvGrpSpPr/>
        <p:nvPr/>
      </p:nvGrpSpPr>
      <p:grpSpPr>
        <a:xfrm>
          <a:off x="0" y="0"/>
          <a:ext cx="0" cy="0"/>
          <a:chOff x="0" y="0"/>
          <a:chExt cx="0" cy="0"/>
        </a:xfrm>
      </p:grpSpPr>
      <p:sp>
        <p:nvSpPr>
          <p:cNvPr id="59" name="Google Shape;59;p12"/>
          <p:cNvSpPr/>
          <p:nvPr/>
        </p:nvSpPr>
        <p:spPr>
          <a:xfrm>
            <a:off x="0" y="0"/>
            <a:ext cx="9144000" cy="5143500"/>
          </a:xfrm>
          <a:prstGeom prst="frame">
            <a:avLst>
              <a:gd name="adj1" fmla="val 8849"/>
            </a:avLst>
          </a:prstGeom>
          <a:solidFill>
            <a:srgbClr val="3B1106">
              <a:alpha val="6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2"/>
          <p:cNvSpPr txBox="1">
            <a:spLocks noGrp="1"/>
          </p:cNvSpPr>
          <p:nvPr>
            <p:ph type="sldNum" idx="12"/>
          </p:nvPr>
        </p:nvSpPr>
        <p:spPr>
          <a:xfrm>
            <a:off x="8688300" y="4687750"/>
            <a:ext cx="455700" cy="455700"/>
          </a:xfrm>
          <a:prstGeom prst="rect">
            <a:avLst/>
          </a:prstGeom>
          <a:solidFill>
            <a:srgbClr val="3B1106">
              <a:alpha val="6150"/>
            </a:srgbClr>
          </a:solidFill>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solidFill>
          <a:schemeClr val="accent2"/>
        </a:solidFill>
        <a:effectLst/>
      </p:bgPr>
    </p:bg>
    <p:spTree>
      <p:nvGrpSpPr>
        <p:cNvPr id="1" name="Shape 13"/>
        <p:cNvGrpSpPr/>
        <p:nvPr/>
      </p:nvGrpSpPr>
      <p:grpSpPr>
        <a:xfrm>
          <a:off x="0" y="0"/>
          <a:ext cx="0" cy="0"/>
          <a:chOff x="0" y="0"/>
          <a:chExt cx="0" cy="0"/>
        </a:xfrm>
      </p:grpSpPr>
      <p:sp>
        <p:nvSpPr>
          <p:cNvPr id="14" name="Google Shape;14;p3"/>
          <p:cNvSpPr/>
          <p:nvPr/>
        </p:nvSpPr>
        <p:spPr>
          <a:xfrm>
            <a:off x="0" y="2571750"/>
            <a:ext cx="9144000" cy="2571900"/>
          </a:xfrm>
          <a:prstGeom prst="rect">
            <a:avLst/>
          </a:prstGeom>
          <a:solidFill>
            <a:srgbClr val="3B1106">
              <a:alpha val="6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3"/>
          <p:cNvSpPr txBox="1">
            <a:spLocks noGrp="1"/>
          </p:cNvSpPr>
          <p:nvPr>
            <p:ph type="ctrTitle"/>
          </p:nvPr>
        </p:nvSpPr>
        <p:spPr>
          <a:xfrm>
            <a:off x="702900" y="1233658"/>
            <a:ext cx="4746000" cy="1159800"/>
          </a:xfrm>
          <a:prstGeom prst="rect">
            <a:avLst/>
          </a:prstGeom>
        </p:spPr>
        <p:txBody>
          <a:bodyPr spcFirstLastPara="1" wrap="square" lIns="0" tIns="0" rIns="0" bIns="0" anchor="b" anchorCtr="0">
            <a:no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a:endParaRPr/>
          </a:p>
        </p:txBody>
      </p:sp>
      <p:sp>
        <p:nvSpPr>
          <p:cNvPr id="16" name="Google Shape;16;p3"/>
          <p:cNvSpPr txBox="1">
            <a:spLocks noGrp="1"/>
          </p:cNvSpPr>
          <p:nvPr>
            <p:ph type="subTitle" idx="1"/>
          </p:nvPr>
        </p:nvSpPr>
        <p:spPr>
          <a:xfrm>
            <a:off x="702900" y="2787333"/>
            <a:ext cx="4746000" cy="299400"/>
          </a:xfrm>
          <a:prstGeom prst="rect">
            <a:avLst/>
          </a:prstGeom>
        </p:spPr>
        <p:txBody>
          <a:bodyPr spcFirstLastPara="1" wrap="square" lIns="0" tIns="0" rIns="0" bIns="0" anchor="t" anchorCtr="0">
            <a:noAutofit/>
          </a:bodyPr>
          <a:lstStyle>
            <a:lvl1pPr lvl="0" rtl="0">
              <a:spcBef>
                <a:spcPts val="0"/>
              </a:spcBef>
              <a:spcAft>
                <a:spcPts val="0"/>
              </a:spcAft>
              <a:buClr>
                <a:schemeClr val="dk1"/>
              </a:buClr>
              <a:buSzPts val="1400"/>
              <a:buNone/>
              <a:defRPr sz="1400"/>
            </a:lvl1pPr>
            <a:lvl2pPr lvl="1" rtl="0">
              <a:spcBef>
                <a:spcPts val="600"/>
              </a:spcBef>
              <a:spcAft>
                <a:spcPts val="0"/>
              </a:spcAft>
              <a:buClr>
                <a:schemeClr val="dk1"/>
              </a:buClr>
              <a:buSzPts val="1400"/>
              <a:buNone/>
              <a:defRPr sz="1400"/>
            </a:lvl2pPr>
            <a:lvl3pPr lvl="2" rtl="0">
              <a:spcBef>
                <a:spcPts val="600"/>
              </a:spcBef>
              <a:spcAft>
                <a:spcPts val="0"/>
              </a:spcAft>
              <a:buClr>
                <a:schemeClr val="dk1"/>
              </a:buClr>
              <a:buSzPts val="1400"/>
              <a:buNone/>
              <a:defRPr sz="1400"/>
            </a:lvl3pPr>
            <a:lvl4pPr lvl="3" rtl="0">
              <a:spcBef>
                <a:spcPts val="600"/>
              </a:spcBef>
              <a:spcAft>
                <a:spcPts val="0"/>
              </a:spcAft>
              <a:buSzPts val="1400"/>
              <a:buNone/>
              <a:defRPr sz="1400"/>
            </a:lvl4pPr>
            <a:lvl5pPr lvl="4" rtl="0">
              <a:spcBef>
                <a:spcPts val="600"/>
              </a:spcBef>
              <a:spcAft>
                <a:spcPts val="0"/>
              </a:spcAft>
              <a:buSzPts val="1400"/>
              <a:buNone/>
              <a:defRPr sz="1400"/>
            </a:lvl5pPr>
            <a:lvl6pPr lvl="5" rtl="0">
              <a:spcBef>
                <a:spcPts val="600"/>
              </a:spcBef>
              <a:spcAft>
                <a:spcPts val="0"/>
              </a:spcAft>
              <a:buSzPts val="1400"/>
              <a:buNone/>
              <a:defRPr sz="1400"/>
            </a:lvl6pPr>
            <a:lvl7pPr lvl="6" rtl="0">
              <a:spcBef>
                <a:spcPts val="600"/>
              </a:spcBef>
              <a:spcAft>
                <a:spcPts val="0"/>
              </a:spcAft>
              <a:buSzPts val="1400"/>
              <a:buNone/>
              <a:defRPr sz="1400"/>
            </a:lvl7pPr>
            <a:lvl8pPr lvl="7" rtl="0">
              <a:spcBef>
                <a:spcPts val="600"/>
              </a:spcBef>
              <a:spcAft>
                <a:spcPts val="0"/>
              </a:spcAft>
              <a:buSzPts val="1400"/>
              <a:buNone/>
              <a:defRPr sz="1400"/>
            </a:lvl8pPr>
            <a:lvl9pPr lvl="8" rtl="0">
              <a:spcBef>
                <a:spcPts val="600"/>
              </a:spcBef>
              <a:spcAft>
                <a:spcPts val="600"/>
              </a:spcAft>
              <a:buSzPts val="1400"/>
              <a:buNone/>
              <a:defRPr sz="1400"/>
            </a:lvl9pPr>
          </a:lstStyle>
          <a:p>
            <a:endParaRPr/>
          </a:p>
        </p:txBody>
      </p:sp>
      <p:sp>
        <p:nvSpPr>
          <p:cNvPr id="17" name="Google Shape;17;p3"/>
          <p:cNvSpPr/>
          <p:nvPr/>
        </p:nvSpPr>
        <p:spPr>
          <a:xfrm>
            <a:off x="5928400" y="916150"/>
            <a:ext cx="2299500" cy="3311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18" name="Google Shape;18;p3"/>
          <p:cNvSpPr/>
          <p:nvPr/>
        </p:nvSpPr>
        <p:spPr>
          <a:xfrm>
            <a:off x="8227900" y="4227300"/>
            <a:ext cx="916200" cy="916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bg>
      <p:bgPr>
        <a:solidFill>
          <a:schemeClr val="accent1"/>
        </a:solidFill>
        <a:effectLst/>
      </p:bgPr>
    </p:bg>
    <p:spTree>
      <p:nvGrpSpPr>
        <p:cNvPr id="1" name="Shape 19"/>
        <p:cNvGrpSpPr/>
        <p:nvPr/>
      </p:nvGrpSpPr>
      <p:grpSpPr>
        <a:xfrm>
          <a:off x="0" y="0"/>
          <a:ext cx="0" cy="0"/>
          <a:chOff x="0" y="0"/>
          <a:chExt cx="0" cy="0"/>
        </a:xfrm>
      </p:grpSpPr>
      <p:sp>
        <p:nvSpPr>
          <p:cNvPr id="20" name="Google Shape;20;p4"/>
          <p:cNvSpPr/>
          <p:nvPr/>
        </p:nvSpPr>
        <p:spPr>
          <a:xfrm>
            <a:off x="2307300" y="921000"/>
            <a:ext cx="6836700" cy="4222500"/>
          </a:xfrm>
          <a:prstGeom prst="rect">
            <a:avLst/>
          </a:prstGeom>
          <a:solidFill>
            <a:srgbClr val="3B1106">
              <a:alpha val="6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txBox="1">
            <a:spLocks noGrp="1"/>
          </p:cNvSpPr>
          <p:nvPr>
            <p:ph type="body" idx="1"/>
          </p:nvPr>
        </p:nvSpPr>
        <p:spPr>
          <a:xfrm>
            <a:off x="2763000" y="1376700"/>
            <a:ext cx="5925300" cy="3311100"/>
          </a:xfrm>
          <a:prstGeom prst="rect">
            <a:avLst/>
          </a:prstGeom>
        </p:spPr>
        <p:txBody>
          <a:bodyPr spcFirstLastPara="1" wrap="square" lIns="0" tIns="0" rIns="0" bIns="0" anchor="t" anchorCtr="0">
            <a:noAutofit/>
          </a:bodyPr>
          <a:lstStyle>
            <a:lvl1pPr marL="457200" lvl="0" indent="-431800" rtl="0">
              <a:spcBef>
                <a:spcPts val="0"/>
              </a:spcBef>
              <a:spcAft>
                <a:spcPts val="0"/>
              </a:spcAft>
              <a:buClr>
                <a:schemeClr val="lt1"/>
              </a:buClr>
              <a:buSzPts val="3200"/>
              <a:buFont typeface="Inria Serif"/>
              <a:buChar char="▫"/>
              <a:defRPr sz="3200" i="1">
                <a:solidFill>
                  <a:schemeClr val="lt1"/>
                </a:solidFill>
                <a:latin typeface="Inria Serif"/>
                <a:ea typeface="Inria Serif"/>
                <a:cs typeface="Inria Serif"/>
                <a:sym typeface="Inria Serif"/>
              </a:defRPr>
            </a:lvl1pPr>
            <a:lvl2pPr marL="914400" lvl="1" indent="-431800" rtl="0">
              <a:spcBef>
                <a:spcPts val="600"/>
              </a:spcBef>
              <a:spcAft>
                <a:spcPts val="0"/>
              </a:spcAft>
              <a:buClr>
                <a:schemeClr val="lt1"/>
              </a:buClr>
              <a:buSzPts val="3200"/>
              <a:buFont typeface="Inria Serif"/>
              <a:buChar char="▪"/>
              <a:defRPr sz="3200" i="1">
                <a:solidFill>
                  <a:schemeClr val="lt1"/>
                </a:solidFill>
                <a:latin typeface="Inria Serif"/>
                <a:ea typeface="Inria Serif"/>
                <a:cs typeface="Inria Serif"/>
                <a:sym typeface="Inria Serif"/>
              </a:defRPr>
            </a:lvl2pPr>
            <a:lvl3pPr marL="1371600" lvl="2" indent="-431800" rtl="0">
              <a:spcBef>
                <a:spcPts val="600"/>
              </a:spcBef>
              <a:spcAft>
                <a:spcPts val="0"/>
              </a:spcAft>
              <a:buClr>
                <a:schemeClr val="lt1"/>
              </a:buClr>
              <a:buSzPts val="3200"/>
              <a:buFont typeface="Inria Serif"/>
              <a:buChar char="▫"/>
              <a:defRPr sz="3200" i="1">
                <a:solidFill>
                  <a:schemeClr val="lt1"/>
                </a:solidFill>
                <a:latin typeface="Inria Serif"/>
                <a:ea typeface="Inria Serif"/>
                <a:cs typeface="Inria Serif"/>
                <a:sym typeface="Inria Serif"/>
              </a:defRPr>
            </a:lvl3pPr>
            <a:lvl4pPr marL="1828800" lvl="3" indent="-431800" rtl="0">
              <a:spcBef>
                <a:spcPts val="600"/>
              </a:spcBef>
              <a:spcAft>
                <a:spcPts val="0"/>
              </a:spcAft>
              <a:buClr>
                <a:schemeClr val="lt1"/>
              </a:buClr>
              <a:buSzPts val="3200"/>
              <a:buFont typeface="Inria Serif"/>
              <a:buChar char="●"/>
              <a:defRPr sz="3200" i="1">
                <a:solidFill>
                  <a:schemeClr val="lt1"/>
                </a:solidFill>
                <a:latin typeface="Inria Serif"/>
                <a:ea typeface="Inria Serif"/>
                <a:cs typeface="Inria Serif"/>
                <a:sym typeface="Inria Serif"/>
              </a:defRPr>
            </a:lvl4pPr>
            <a:lvl5pPr marL="2286000" lvl="4" indent="-431800" rtl="0">
              <a:spcBef>
                <a:spcPts val="600"/>
              </a:spcBef>
              <a:spcAft>
                <a:spcPts val="0"/>
              </a:spcAft>
              <a:buClr>
                <a:schemeClr val="lt1"/>
              </a:buClr>
              <a:buSzPts val="3200"/>
              <a:buFont typeface="Inria Serif"/>
              <a:buChar char="○"/>
              <a:defRPr sz="3200" i="1">
                <a:solidFill>
                  <a:schemeClr val="lt1"/>
                </a:solidFill>
                <a:latin typeface="Inria Serif"/>
                <a:ea typeface="Inria Serif"/>
                <a:cs typeface="Inria Serif"/>
                <a:sym typeface="Inria Serif"/>
              </a:defRPr>
            </a:lvl5pPr>
            <a:lvl6pPr marL="2743200" lvl="5" indent="-431800" rtl="0">
              <a:spcBef>
                <a:spcPts val="600"/>
              </a:spcBef>
              <a:spcAft>
                <a:spcPts val="0"/>
              </a:spcAft>
              <a:buClr>
                <a:schemeClr val="lt1"/>
              </a:buClr>
              <a:buSzPts val="3200"/>
              <a:buFont typeface="Inria Serif"/>
              <a:buChar char="■"/>
              <a:defRPr sz="3200" i="1">
                <a:solidFill>
                  <a:schemeClr val="lt1"/>
                </a:solidFill>
                <a:latin typeface="Inria Serif"/>
                <a:ea typeface="Inria Serif"/>
                <a:cs typeface="Inria Serif"/>
                <a:sym typeface="Inria Serif"/>
              </a:defRPr>
            </a:lvl6pPr>
            <a:lvl7pPr marL="3200400" lvl="6" indent="-431800" rtl="0">
              <a:spcBef>
                <a:spcPts val="600"/>
              </a:spcBef>
              <a:spcAft>
                <a:spcPts val="0"/>
              </a:spcAft>
              <a:buClr>
                <a:schemeClr val="lt1"/>
              </a:buClr>
              <a:buSzPts val="3200"/>
              <a:buFont typeface="Inria Serif"/>
              <a:buChar char="●"/>
              <a:defRPr sz="3200" i="1">
                <a:solidFill>
                  <a:schemeClr val="lt1"/>
                </a:solidFill>
                <a:latin typeface="Inria Serif"/>
                <a:ea typeface="Inria Serif"/>
                <a:cs typeface="Inria Serif"/>
                <a:sym typeface="Inria Serif"/>
              </a:defRPr>
            </a:lvl7pPr>
            <a:lvl8pPr marL="3657600" lvl="7" indent="-431800" rtl="0">
              <a:spcBef>
                <a:spcPts val="600"/>
              </a:spcBef>
              <a:spcAft>
                <a:spcPts val="0"/>
              </a:spcAft>
              <a:buClr>
                <a:schemeClr val="lt1"/>
              </a:buClr>
              <a:buSzPts val="3200"/>
              <a:buFont typeface="Inria Serif"/>
              <a:buChar char="○"/>
              <a:defRPr sz="3200" i="1">
                <a:solidFill>
                  <a:schemeClr val="lt1"/>
                </a:solidFill>
                <a:latin typeface="Inria Serif"/>
                <a:ea typeface="Inria Serif"/>
                <a:cs typeface="Inria Serif"/>
                <a:sym typeface="Inria Serif"/>
              </a:defRPr>
            </a:lvl8pPr>
            <a:lvl9pPr marL="4114800" lvl="8" indent="-431800" rtl="0">
              <a:spcBef>
                <a:spcPts val="600"/>
              </a:spcBef>
              <a:spcAft>
                <a:spcPts val="600"/>
              </a:spcAft>
              <a:buClr>
                <a:schemeClr val="lt1"/>
              </a:buClr>
              <a:buSzPts val="3200"/>
              <a:buFont typeface="Inria Serif"/>
              <a:buChar char="■"/>
              <a:defRPr sz="3200" i="1">
                <a:solidFill>
                  <a:schemeClr val="lt1"/>
                </a:solidFill>
                <a:latin typeface="Inria Serif"/>
                <a:ea typeface="Inria Serif"/>
                <a:cs typeface="Inria Serif"/>
                <a:sym typeface="Inria Serif"/>
              </a:defRPr>
            </a:lvl9pPr>
          </a:lstStyle>
          <a:p>
            <a:endParaRPr/>
          </a:p>
        </p:txBody>
      </p:sp>
      <p:sp>
        <p:nvSpPr>
          <p:cNvPr id="22" name="Google Shape;22;p4"/>
          <p:cNvSpPr txBox="1"/>
          <p:nvPr/>
        </p:nvSpPr>
        <p:spPr>
          <a:xfrm>
            <a:off x="213450" y="600536"/>
            <a:ext cx="1957200" cy="6537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 sz="9600" b="1">
                <a:solidFill>
                  <a:schemeClr val="lt2"/>
                </a:solidFill>
                <a:latin typeface="Inria Serif"/>
                <a:ea typeface="Inria Serif"/>
                <a:cs typeface="Inria Serif"/>
                <a:sym typeface="Inria Serif"/>
              </a:rPr>
              <a:t>“</a:t>
            </a:r>
            <a:endParaRPr sz="9600" b="1">
              <a:solidFill>
                <a:schemeClr val="lt2"/>
              </a:solidFill>
              <a:latin typeface="Inria Serif"/>
              <a:ea typeface="Inria Serif"/>
              <a:cs typeface="Inria Serif"/>
              <a:sym typeface="Inria Serif"/>
            </a:endParaRPr>
          </a:p>
        </p:txBody>
      </p:sp>
      <p:sp>
        <p:nvSpPr>
          <p:cNvPr id="23" name="Google Shape;23;p4"/>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4"/>
        <p:cNvGrpSpPr/>
        <p:nvPr/>
      </p:nvGrpSpPr>
      <p:grpSpPr>
        <a:xfrm>
          <a:off x="0" y="0"/>
          <a:ext cx="0" cy="0"/>
          <a:chOff x="0" y="0"/>
          <a:chExt cx="0" cy="0"/>
        </a:xfrm>
      </p:grpSpPr>
      <p:sp>
        <p:nvSpPr>
          <p:cNvPr id="25" name="Google Shape;25;p5"/>
          <p:cNvSpPr/>
          <p:nvPr/>
        </p:nvSpPr>
        <p:spPr>
          <a:xfrm>
            <a:off x="2307300" y="921000"/>
            <a:ext cx="6836700" cy="4222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5"/>
          <p:cNvSpPr txBox="1">
            <a:spLocks noGrp="1"/>
          </p:cNvSpPr>
          <p:nvPr>
            <p:ph type="title"/>
          </p:nvPr>
        </p:nvSpPr>
        <p:spPr>
          <a:xfrm>
            <a:off x="455700" y="823775"/>
            <a:ext cx="1623900" cy="3864000"/>
          </a:xfrm>
          <a:prstGeom prst="rect">
            <a:avLst/>
          </a:prstGeom>
        </p:spPr>
        <p:txBody>
          <a:bodyPr spcFirstLastPara="1" wrap="square" lIns="0" tIns="0" rIns="0" bIns="0" anchor="t" anchorCtr="0">
            <a:noAutofit/>
          </a:bodyPr>
          <a:lstStyle>
            <a:lvl1pPr lvl="0" rtl="0">
              <a:spcBef>
                <a:spcPts val="0"/>
              </a:spcBef>
              <a:spcAft>
                <a:spcPts val="0"/>
              </a:spcAft>
              <a:buSzPts val="2200"/>
              <a:buNone/>
              <a:defRPr/>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sp>
        <p:nvSpPr>
          <p:cNvPr id="27" name="Google Shape;27;p5"/>
          <p:cNvSpPr txBox="1">
            <a:spLocks noGrp="1"/>
          </p:cNvSpPr>
          <p:nvPr>
            <p:ph type="body" idx="1"/>
          </p:nvPr>
        </p:nvSpPr>
        <p:spPr>
          <a:xfrm>
            <a:off x="2763000" y="1376700"/>
            <a:ext cx="5925300" cy="33111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a:lvl1pPr>
            <a:lvl2pPr marL="914400" lvl="1" indent="-355600" rtl="0">
              <a:spcBef>
                <a:spcPts val="600"/>
              </a:spcBef>
              <a:spcAft>
                <a:spcPts val="0"/>
              </a:spcAft>
              <a:buSzPts val="2000"/>
              <a:buChar char="▪"/>
              <a:defRPr/>
            </a:lvl2pPr>
            <a:lvl3pPr marL="1371600" lvl="2" indent="-355600" rtl="0">
              <a:spcBef>
                <a:spcPts val="600"/>
              </a:spcBef>
              <a:spcAft>
                <a:spcPts val="0"/>
              </a:spcAft>
              <a:buSzPts val="2000"/>
              <a:buChar char="▫"/>
              <a:defRPr/>
            </a:lvl3pPr>
            <a:lvl4pPr marL="1828800" lvl="3" indent="-355600" rtl="0">
              <a:spcBef>
                <a:spcPts val="600"/>
              </a:spcBef>
              <a:spcAft>
                <a:spcPts val="0"/>
              </a:spcAft>
              <a:buSzPts val="2000"/>
              <a:buChar char="●"/>
              <a:defRPr/>
            </a:lvl4pPr>
            <a:lvl5pPr marL="2286000" lvl="4" indent="-355600" rtl="0">
              <a:spcBef>
                <a:spcPts val="600"/>
              </a:spcBef>
              <a:spcAft>
                <a:spcPts val="0"/>
              </a:spcAft>
              <a:buSzPts val="2000"/>
              <a:buChar char="○"/>
              <a:defRPr/>
            </a:lvl5pPr>
            <a:lvl6pPr marL="2743200" lvl="5" indent="-355600" rtl="0">
              <a:spcBef>
                <a:spcPts val="600"/>
              </a:spcBef>
              <a:spcAft>
                <a:spcPts val="0"/>
              </a:spcAft>
              <a:buSzPts val="2000"/>
              <a:buChar char="■"/>
              <a:defRPr/>
            </a:lvl6pPr>
            <a:lvl7pPr marL="3200400" lvl="6" indent="-355600" rtl="0">
              <a:spcBef>
                <a:spcPts val="600"/>
              </a:spcBef>
              <a:spcAft>
                <a:spcPts val="0"/>
              </a:spcAft>
              <a:buSzPts val="2000"/>
              <a:buChar char="●"/>
              <a:defRPr/>
            </a:lvl7pPr>
            <a:lvl8pPr marL="3657600" lvl="7" indent="-355600" rtl="0">
              <a:spcBef>
                <a:spcPts val="600"/>
              </a:spcBef>
              <a:spcAft>
                <a:spcPts val="0"/>
              </a:spcAft>
              <a:buSzPts val="2000"/>
              <a:buChar char="○"/>
              <a:defRPr/>
            </a:lvl8pPr>
            <a:lvl9pPr marL="4114800" lvl="8" indent="-355600" rtl="0">
              <a:spcBef>
                <a:spcPts val="600"/>
              </a:spcBef>
              <a:spcAft>
                <a:spcPts val="600"/>
              </a:spcAft>
              <a:buSzPts val="2000"/>
              <a:buChar char="■"/>
              <a:defRPr/>
            </a:lvl9pPr>
          </a:lstStyle>
          <a:p>
            <a:endParaRPr/>
          </a:p>
        </p:txBody>
      </p:sp>
      <p:sp>
        <p:nvSpPr>
          <p:cNvPr id="28" name="Google Shape;28;p5"/>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29"/>
        <p:cNvGrpSpPr/>
        <p:nvPr/>
      </p:nvGrpSpPr>
      <p:grpSpPr>
        <a:xfrm>
          <a:off x="0" y="0"/>
          <a:ext cx="0" cy="0"/>
          <a:chOff x="0" y="0"/>
          <a:chExt cx="0" cy="0"/>
        </a:xfrm>
      </p:grpSpPr>
      <p:sp>
        <p:nvSpPr>
          <p:cNvPr id="30" name="Google Shape;30;p6"/>
          <p:cNvSpPr/>
          <p:nvPr/>
        </p:nvSpPr>
        <p:spPr>
          <a:xfrm>
            <a:off x="4572000" y="0"/>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6"/>
          <p:cNvSpPr txBox="1">
            <a:spLocks noGrp="1"/>
          </p:cNvSpPr>
          <p:nvPr>
            <p:ph type="title"/>
          </p:nvPr>
        </p:nvSpPr>
        <p:spPr>
          <a:xfrm>
            <a:off x="455700" y="1586238"/>
            <a:ext cx="3623100" cy="334800"/>
          </a:xfrm>
          <a:prstGeom prst="rect">
            <a:avLst/>
          </a:prstGeom>
        </p:spPr>
        <p:txBody>
          <a:bodyPr spcFirstLastPara="1" wrap="square" lIns="0" tIns="0" rIns="0" bIns="0" anchor="b" anchorCtr="0">
            <a:noAutofit/>
          </a:bodyPr>
          <a:lstStyle>
            <a:lvl1pPr lvl="0" rtl="0">
              <a:spcBef>
                <a:spcPts val="0"/>
              </a:spcBef>
              <a:spcAft>
                <a:spcPts val="0"/>
              </a:spcAft>
              <a:buSzPts val="2200"/>
              <a:buNone/>
              <a:defRPr/>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sp>
        <p:nvSpPr>
          <p:cNvPr id="32" name="Google Shape;32;p6"/>
          <p:cNvSpPr txBox="1">
            <a:spLocks noGrp="1"/>
          </p:cNvSpPr>
          <p:nvPr>
            <p:ph type="body" idx="1"/>
          </p:nvPr>
        </p:nvSpPr>
        <p:spPr>
          <a:xfrm>
            <a:off x="455700" y="2139163"/>
            <a:ext cx="3623100" cy="14181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a:lvl1pPr>
            <a:lvl2pPr marL="914400" lvl="1" indent="-355600" rtl="0">
              <a:spcBef>
                <a:spcPts val="600"/>
              </a:spcBef>
              <a:spcAft>
                <a:spcPts val="0"/>
              </a:spcAft>
              <a:buSzPts val="2000"/>
              <a:buChar char="▪"/>
              <a:defRPr/>
            </a:lvl2pPr>
            <a:lvl3pPr marL="1371600" lvl="2" indent="-355600" rtl="0">
              <a:spcBef>
                <a:spcPts val="600"/>
              </a:spcBef>
              <a:spcAft>
                <a:spcPts val="0"/>
              </a:spcAft>
              <a:buSzPts val="2000"/>
              <a:buChar char="▫"/>
              <a:defRPr/>
            </a:lvl3pPr>
            <a:lvl4pPr marL="1828800" lvl="3" indent="-355600" rtl="0">
              <a:spcBef>
                <a:spcPts val="600"/>
              </a:spcBef>
              <a:spcAft>
                <a:spcPts val="0"/>
              </a:spcAft>
              <a:buSzPts val="2000"/>
              <a:buChar char="●"/>
              <a:defRPr/>
            </a:lvl4pPr>
            <a:lvl5pPr marL="2286000" lvl="4" indent="-355600" rtl="0">
              <a:spcBef>
                <a:spcPts val="600"/>
              </a:spcBef>
              <a:spcAft>
                <a:spcPts val="0"/>
              </a:spcAft>
              <a:buSzPts val="2000"/>
              <a:buChar char="○"/>
              <a:defRPr/>
            </a:lvl5pPr>
            <a:lvl6pPr marL="2743200" lvl="5" indent="-355600" rtl="0">
              <a:spcBef>
                <a:spcPts val="600"/>
              </a:spcBef>
              <a:spcAft>
                <a:spcPts val="0"/>
              </a:spcAft>
              <a:buSzPts val="2000"/>
              <a:buChar char="■"/>
              <a:defRPr/>
            </a:lvl6pPr>
            <a:lvl7pPr marL="3200400" lvl="6" indent="-355600" rtl="0">
              <a:spcBef>
                <a:spcPts val="600"/>
              </a:spcBef>
              <a:spcAft>
                <a:spcPts val="0"/>
              </a:spcAft>
              <a:buSzPts val="2000"/>
              <a:buChar char="●"/>
              <a:defRPr/>
            </a:lvl7pPr>
            <a:lvl8pPr marL="3657600" lvl="7" indent="-355600" rtl="0">
              <a:spcBef>
                <a:spcPts val="600"/>
              </a:spcBef>
              <a:spcAft>
                <a:spcPts val="0"/>
              </a:spcAft>
              <a:buSzPts val="2000"/>
              <a:buChar char="○"/>
              <a:defRPr/>
            </a:lvl8pPr>
            <a:lvl9pPr marL="4114800" lvl="8" indent="-355600" rtl="0">
              <a:spcBef>
                <a:spcPts val="600"/>
              </a:spcBef>
              <a:spcAft>
                <a:spcPts val="600"/>
              </a:spcAft>
              <a:buSzPts val="2000"/>
              <a:buChar char="■"/>
              <a:defRPr/>
            </a:lvl9pPr>
          </a:lstStyle>
          <a:p>
            <a:endParaRPr/>
          </a:p>
        </p:txBody>
      </p:sp>
      <p:sp>
        <p:nvSpPr>
          <p:cNvPr id="33" name="Google Shape;33;p6"/>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34"/>
        <p:cNvGrpSpPr/>
        <p:nvPr/>
      </p:nvGrpSpPr>
      <p:grpSpPr>
        <a:xfrm>
          <a:off x="0" y="0"/>
          <a:ext cx="0" cy="0"/>
          <a:chOff x="0" y="0"/>
          <a:chExt cx="0" cy="0"/>
        </a:xfrm>
      </p:grpSpPr>
      <p:sp>
        <p:nvSpPr>
          <p:cNvPr id="35" name="Google Shape;35;p7"/>
          <p:cNvSpPr/>
          <p:nvPr/>
        </p:nvSpPr>
        <p:spPr>
          <a:xfrm>
            <a:off x="2307300" y="921000"/>
            <a:ext cx="6836700" cy="4222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7"/>
          <p:cNvSpPr txBox="1">
            <a:spLocks noGrp="1"/>
          </p:cNvSpPr>
          <p:nvPr>
            <p:ph type="title"/>
          </p:nvPr>
        </p:nvSpPr>
        <p:spPr>
          <a:xfrm>
            <a:off x="455700" y="823775"/>
            <a:ext cx="1623900" cy="3864000"/>
          </a:xfrm>
          <a:prstGeom prst="rect">
            <a:avLst/>
          </a:prstGeom>
        </p:spPr>
        <p:txBody>
          <a:bodyPr spcFirstLastPara="1" wrap="square" lIns="0" tIns="0" rIns="0" bIns="0" anchor="t" anchorCtr="0">
            <a:noAutofit/>
          </a:bodyPr>
          <a:lstStyle>
            <a:lvl1pPr lvl="0" rtl="0">
              <a:spcBef>
                <a:spcPts val="0"/>
              </a:spcBef>
              <a:spcAft>
                <a:spcPts val="0"/>
              </a:spcAft>
              <a:buSzPts val="2200"/>
              <a:buNone/>
              <a:defRPr/>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sp>
        <p:nvSpPr>
          <p:cNvPr id="37" name="Google Shape;37;p7"/>
          <p:cNvSpPr txBox="1">
            <a:spLocks noGrp="1"/>
          </p:cNvSpPr>
          <p:nvPr>
            <p:ph type="body" idx="1"/>
          </p:nvPr>
        </p:nvSpPr>
        <p:spPr>
          <a:xfrm>
            <a:off x="2794425" y="1376725"/>
            <a:ext cx="2754000" cy="33111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600"/>
              </a:spcBef>
              <a:spcAft>
                <a:spcPts val="0"/>
              </a:spcAft>
              <a:buSzPts val="1800"/>
              <a:buChar char="▪"/>
              <a:defRPr sz="1800"/>
            </a:lvl2pPr>
            <a:lvl3pPr marL="1371600" lvl="2" indent="-342900" rtl="0">
              <a:spcBef>
                <a:spcPts val="600"/>
              </a:spcBef>
              <a:spcAft>
                <a:spcPts val="0"/>
              </a:spcAft>
              <a:buSzPts val="1800"/>
              <a:buChar char="▫"/>
              <a:defRPr sz="1800"/>
            </a:lvl3pPr>
            <a:lvl4pPr marL="1828800" lvl="3" indent="-342900" rtl="0">
              <a:spcBef>
                <a:spcPts val="600"/>
              </a:spcBef>
              <a:spcAft>
                <a:spcPts val="0"/>
              </a:spcAft>
              <a:buSzPts val="1800"/>
              <a:buChar char="●"/>
              <a:defRPr sz="1800"/>
            </a:lvl4pPr>
            <a:lvl5pPr marL="2286000" lvl="4" indent="-342900" rtl="0">
              <a:spcBef>
                <a:spcPts val="600"/>
              </a:spcBef>
              <a:spcAft>
                <a:spcPts val="0"/>
              </a:spcAft>
              <a:buSzPts val="1800"/>
              <a:buChar char="○"/>
              <a:defRPr sz="1800"/>
            </a:lvl5pPr>
            <a:lvl6pPr marL="2743200" lvl="5" indent="-342900" rtl="0">
              <a:spcBef>
                <a:spcPts val="600"/>
              </a:spcBef>
              <a:spcAft>
                <a:spcPts val="0"/>
              </a:spcAft>
              <a:buSzPts val="1800"/>
              <a:buChar char="■"/>
              <a:defRPr sz="1800"/>
            </a:lvl6pPr>
            <a:lvl7pPr marL="3200400" lvl="6" indent="-342900" rtl="0">
              <a:spcBef>
                <a:spcPts val="600"/>
              </a:spcBef>
              <a:spcAft>
                <a:spcPts val="0"/>
              </a:spcAft>
              <a:buSzPts val="1800"/>
              <a:buChar char="●"/>
              <a:defRPr sz="1800"/>
            </a:lvl7pPr>
            <a:lvl8pPr marL="3657600" lvl="7" indent="-342900" rtl="0">
              <a:spcBef>
                <a:spcPts val="600"/>
              </a:spcBef>
              <a:spcAft>
                <a:spcPts val="0"/>
              </a:spcAft>
              <a:buSzPts val="1800"/>
              <a:buChar char="○"/>
              <a:defRPr sz="1800"/>
            </a:lvl8pPr>
            <a:lvl9pPr marL="4114800" lvl="8" indent="-342900" rtl="0">
              <a:spcBef>
                <a:spcPts val="600"/>
              </a:spcBef>
              <a:spcAft>
                <a:spcPts val="600"/>
              </a:spcAft>
              <a:buSzPts val="1800"/>
              <a:buChar char="■"/>
              <a:defRPr sz="1800"/>
            </a:lvl9pPr>
          </a:lstStyle>
          <a:p>
            <a:endParaRPr/>
          </a:p>
        </p:txBody>
      </p:sp>
      <p:sp>
        <p:nvSpPr>
          <p:cNvPr id="38" name="Google Shape;38;p7"/>
          <p:cNvSpPr txBox="1">
            <a:spLocks noGrp="1"/>
          </p:cNvSpPr>
          <p:nvPr>
            <p:ph type="body" idx="2"/>
          </p:nvPr>
        </p:nvSpPr>
        <p:spPr>
          <a:xfrm>
            <a:off x="5934401" y="1376725"/>
            <a:ext cx="2754000" cy="33111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600"/>
              </a:spcBef>
              <a:spcAft>
                <a:spcPts val="0"/>
              </a:spcAft>
              <a:buSzPts val="1800"/>
              <a:buChar char="▪"/>
              <a:defRPr sz="1800"/>
            </a:lvl2pPr>
            <a:lvl3pPr marL="1371600" lvl="2" indent="-342900" rtl="0">
              <a:spcBef>
                <a:spcPts val="600"/>
              </a:spcBef>
              <a:spcAft>
                <a:spcPts val="0"/>
              </a:spcAft>
              <a:buSzPts val="1800"/>
              <a:buChar char="▫"/>
              <a:defRPr sz="1800"/>
            </a:lvl3pPr>
            <a:lvl4pPr marL="1828800" lvl="3" indent="-342900" rtl="0">
              <a:spcBef>
                <a:spcPts val="600"/>
              </a:spcBef>
              <a:spcAft>
                <a:spcPts val="0"/>
              </a:spcAft>
              <a:buSzPts val="1800"/>
              <a:buChar char="●"/>
              <a:defRPr sz="1800"/>
            </a:lvl4pPr>
            <a:lvl5pPr marL="2286000" lvl="4" indent="-342900" rtl="0">
              <a:spcBef>
                <a:spcPts val="600"/>
              </a:spcBef>
              <a:spcAft>
                <a:spcPts val="0"/>
              </a:spcAft>
              <a:buSzPts val="1800"/>
              <a:buChar char="○"/>
              <a:defRPr sz="1800"/>
            </a:lvl5pPr>
            <a:lvl6pPr marL="2743200" lvl="5" indent="-342900" rtl="0">
              <a:spcBef>
                <a:spcPts val="600"/>
              </a:spcBef>
              <a:spcAft>
                <a:spcPts val="0"/>
              </a:spcAft>
              <a:buSzPts val="1800"/>
              <a:buChar char="■"/>
              <a:defRPr sz="1800"/>
            </a:lvl6pPr>
            <a:lvl7pPr marL="3200400" lvl="6" indent="-342900" rtl="0">
              <a:spcBef>
                <a:spcPts val="600"/>
              </a:spcBef>
              <a:spcAft>
                <a:spcPts val="0"/>
              </a:spcAft>
              <a:buSzPts val="1800"/>
              <a:buChar char="●"/>
              <a:defRPr sz="1800"/>
            </a:lvl7pPr>
            <a:lvl8pPr marL="3657600" lvl="7" indent="-342900" rtl="0">
              <a:spcBef>
                <a:spcPts val="600"/>
              </a:spcBef>
              <a:spcAft>
                <a:spcPts val="0"/>
              </a:spcAft>
              <a:buSzPts val="1800"/>
              <a:buChar char="○"/>
              <a:defRPr sz="1800"/>
            </a:lvl8pPr>
            <a:lvl9pPr marL="4114800" lvl="8" indent="-342900" rtl="0">
              <a:spcBef>
                <a:spcPts val="600"/>
              </a:spcBef>
              <a:spcAft>
                <a:spcPts val="600"/>
              </a:spcAft>
              <a:buSzPts val="1800"/>
              <a:buChar char="■"/>
              <a:defRPr sz="1800"/>
            </a:lvl9pPr>
          </a:lstStyle>
          <a:p>
            <a:endParaRPr/>
          </a:p>
        </p:txBody>
      </p:sp>
      <p:sp>
        <p:nvSpPr>
          <p:cNvPr id="39" name="Google Shape;39;p7"/>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40"/>
        <p:cNvGrpSpPr/>
        <p:nvPr/>
      </p:nvGrpSpPr>
      <p:grpSpPr>
        <a:xfrm>
          <a:off x="0" y="0"/>
          <a:ext cx="0" cy="0"/>
          <a:chOff x="0" y="0"/>
          <a:chExt cx="0" cy="0"/>
        </a:xfrm>
      </p:grpSpPr>
      <p:sp>
        <p:nvSpPr>
          <p:cNvPr id="41" name="Google Shape;41;p8"/>
          <p:cNvSpPr/>
          <p:nvPr/>
        </p:nvSpPr>
        <p:spPr>
          <a:xfrm>
            <a:off x="2307300" y="921000"/>
            <a:ext cx="6836700" cy="4222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8"/>
          <p:cNvSpPr txBox="1">
            <a:spLocks noGrp="1"/>
          </p:cNvSpPr>
          <p:nvPr>
            <p:ph type="title"/>
          </p:nvPr>
        </p:nvSpPr>
        <p:spPr>
          <a:xfrm>
            <a:off x="455700" y="823775"/>
            <a:ext cx="1623900" cy="3864000"/>
          </a:xfrm>
          <a:prstGeom prst="rect">
            <a:avLst/>
          </a:prstGeom>
        </p:spPr>
        <p:txBody>
          <a:bodyPr spcFirstLastPara="1" wrap="square" lIns="0" tIns="0" rIns="0" bIns="0" anchor="t" anchorCtr="0">
            <a:noAutofit/>
          </a:bodyPr>
          <a:lstStyle>
            <a:lvl1pPr lvl="0" rtl="0">
              <a:spcBef>
                <a:spcPts val="0"/>
              </a:spcBef>
              <a:spcAft>
                <a:spcPts val="0"/>
              </a:spcAft>
              <a:buSzPts val="2200"/>
              <a:buNone/>
              <a:defRPr/>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sp>
        <p:nvSpPr>
          <p:cNvPr id="43" name="Google Shape;43;p8"/>
          <p:cNvSpPr txBox="1">
            <a:spLocks noGrp="1"/>
          </p:cNvSpPr>
          <p:nvPr>
            <p:ph type="body" idx="1"/>
          </p:nvPr>
        </p:nvSpPr>
        <p:spPr>
          <a:xfrm>
            <a:off x="2762975" y="1376725"/>
            <a:ext cx="1845900" cy="3311100"/>
          </a:xfrm>
          <a:prstGeom prst="rect">
            <a:avLst/>
          </a:prstGeom>
        </p:spPr>
        <p:txBody>
          <a:bodyPr spcFirstLastPara="1" wrap="square" lIns="0" tIns="0" rIns="0" bIns="0" anchor="t" anchorCtr="0">
            <a:noAutofit/>
          </a:bodyPr>
          <a:lstStyle>
            <a:lvl1pPr marL="457200" lvl="0" indent="-330200" rtl="0">
              <a:spcBef>
                <a:spcPts val="0"/>
              </a:spcBef>
              <a:spcAft>
                <a:spcPts val="0"/>
              </a:spcAft>
              <a:buSzPts val="1600"/>
              <a:buChar char="▫"/>
              <a:defRPr sz="1600"/>
            </a:lvl1pPr>
            <a:lvl2pPr marL="914400" lvl="1" indent="-330200" rtl="0">
              <a:spcBef>
                <a:spcPts val="600"/>
              </a:spcBef>
              <a:spcAft>
                <a:spcPts val="0"/>
              </a:spcAft>
              <a:buSzPts val="1600"/>
              <a:buChar char="▪"/>
              <a:defRPr sz="1600"/>
            </a:lvl2pPr>
            <a:lvl3pPr marL="1371600" lvl="2" indent="-330200" rtl="0">
              <a:spcBef>
                <a:spcPts val="600"/>
              </a:spcBef>
              <a:spcAft>
                <a:spcPts val="0"/>
              </a:spcAft>
              <a:buSzPts val="1600"/>
              <a:buChar char="▫"/>
              <a:defRPr sz="1600"/>
            </a:lvl3pPr>
            <a:lvl4pPr marL="1828800" lvl="3" indent="-330200" rtl="0">
              <a:spcBef>
                <a:spcPts val="600"/>
              </a:spcBef>
              <a:spcAft>
                <a:spcPts val="0"/>
              </a:spcAft>
              <a:buSzPts val="1600"/>
              <a:buChar char="●"/>
              <a:defRPr sz="1600"/>
            </a:lvl4pPr>
            <a:lvl5pPr marL="2286000" lvl="4" indent="-330200" rtl="0">
              <a:spcBef>
                <a:spcPts val="600"/>
              </a:spcBef>
              <a:spcAft>
                <a:spcPts val="0"/>
              </a:spcAft>
              <a:buSzPts val="1600"/>
              <a:buChar char="○"/>
              <a:defRPr sz="1600"/>
            </a:lvl5pPr>
            <a:lvl6pPr marL="2743200" lvl="5" indent="-330200" rtl="0">
              <a:spcBef>
                <a:spcPts val="600"/>
              </a:spcBef>
              <a:spcAft>
                <a:spcPts val="0"/>
              </a:spcAft>
              <a:buSzPts val="1600"/>
              <a:buChar char="■"/>
              <a:defRPr sz="1600"/>
            </a:lvl6pPr>
            <a:lvl7pPr marL="3200400" lvl="6" indent="-330200" rtl="0">
              <a:spcBef>
                <a:spcPts val="600"/>
              </a:spcBef>
              <a:spcAft>
                <a:spcPts val="0"/>
              </a:spcAft>
              <a:buSzPts val="1600"/>
              <a:buChar char="●"/>
              <a:defRPr sz="1600"/>
            </a:lvl7pPr>
            <a:lvl8pPr marL="3657600" lvl="7" indent="-330200" rtl="0">
              <a:spcBef>
                <a:spcPts val="600"/>
              </a:spcBef>
              <a:spcAft>
                <a:spcPts val="0"/>
              </a:spcAft>
              <a:buSzPts val="1600"/>
              <a:buChar char="○"/>
              <a:defRPr sz="1600"/>
            </a:lvl8pPr>
            <a:lvl9pPr marL="4114800" lvl="8" indent="-330200" rtl="0">
              <a:spcBef>
                <a:spcPts val="600"/>
              </a:spcBef>
              <a:spcAft>
                <a:spcPts val="600"/>
              </a:spcAft>
              <a:buSzPts val="1600"/>
              <a:buChar char="■"/>
              <a:defRPr sz="1600"/>
            </a:lvl9pPr>
          </a:lstStyle>
          <a:p>
            <a:endParaRPr/>
          </a:p>
        </p:txBody>
      </p:sp>
      <p:sp>
        <p:nvSpPr>
          <p:cNvPr id="44" name="Google Shape;44;p8"/>
          <p:cNvSpPr txBox="1">
            <a:spLocks noGrp="1"/>
          </p:cNvSpPr>
          <p:nvPr>
            <p:ph type="body" idx="2"/>
          </p:nvPr>
        </p:nvSpPr>
        <p:spPr>
          <a:xfrm>
            <a:off x="4802737" y="1376725"/>
            <a:ext cx="1845900" cy="3311100"/>
          </a:xfrm>
          <a:prstGeom prst="rect">
            <a:avLst/>
          </a:prstGeom>
        </p:spPr>
        <p:txBody>
          <a:bodyPr spcFirstLastPara="1" wrap="square" lIns="0" tIns="0" rIns="0" bIns="0" anchor="t" anchorCtr="0">
            <a:noAutofit/>
          </a:bodyPr>
          <a:lstStyle>
            <a:lvl1pPr marL="457200" lvl="0" indent="-330200" rtl="0">
              <a:spcBef>
                <a:spcPts val="0"/>
              </a:spcBef>
              <a:spcAft>
                <a:spcPts val="0"/>
              </a:spcAft>
              <a:buSzPts val="1600"/>
              <a:buChar char="▫"/>
              <a:defRPr sz="1600"/>
            </a:lvl1pPr>
            <a:lvl2pPr marL="914400" lvl="1" indent="-330200" rtl="0">
              <a:spcBef>
                <a:spcPts val="600"/>
              </a:spcBef>
              <a:spcAft>
                <a:spcPts val="0"/>
              </a:spcAft>
              <a:buSzPts val="1600"/>
              <a:buChar char="▪"/>
              <a:defRPr sz="1600"/>
            </a:lvl2pPr>
            <a:lvl3pPr marL="1371600" lvl="2" indent="-330200" rtl="0">
              <a:spcBef>
                <a:spcPts val="600"/>
              </a:spcBef>
              <a:spcAft>
                <a:spcPts val="0"/>
              </a:spcAft>
              <a:buSzPts val="1600"/>
              <a:buChar char="▫"/>
              <a:defRPr sz="1600"/>
            </a:lvl3pPr>
            <a:lvl4pPr marL="1828800" lvl="3" indent="-330200" rtl="0">
              <a:spcBef>
                <a:spcPts val="600"/>
              </a:spcBef>
              <a:spcAft>
                <a:spcPts val="0"/>
              </a:spcAft>
              <a:buSzPts val="1600"/>
              <a:buChar char="●"/>
              <a:defRPr sz="1600"/>
            </a:lvl4pPr>
            <a:lvl5pPr marL="2286000" lvl="4" indent="-330200" rtl="0">
              <a:spcBef>
                <a:spcPts val="600"/>
              </a:spcBef>
              <a:spcAft>
                <a:spcPts val="0"/>
              </a:spcAft>
              <a:buSzPts val="1600"/>
              <a:buChar char="○"/>
              <a:defRPr sz="1600"/>
            </a:lvl5pPr>
            <a:lvl6pPr marL="2743200" lvl="5" indent="-330200" rtl="0">
              <a:spcBef>
                <a:spcPts val="600"/>
              </a:spcBef>
              <a:spcAft>
                <a:spcPts val="0"/>
              </a:spcAft>
              <a:buSzPts val="1600"/>
              <a:buChar char="■"/>
              <a:defRPr sz="1600"/>
            </a:lvl6pPr>
            <a:lvl7pPr marL="3200400" lvl="6" indent="-330200" rtl="0">
              <a:spcBef>
                <a:spcPts val="600"/>
              </a:spcBef>
              <a:spcAft>
                <a:spcPts val="0"/>
              </a:spcAft>
              <a:buSzPts val="1600"/>
              <a:buChar char="●"/>
              <a:defRPr sz="1600"/>
            </a:lvl7pPr>
            <a:lvl8pPr marL="3657600" lvl="7" indent="-330200" rtl="0">
              <a:spcBef>
                <a:spcPts val="600"/>
              </a:spcBef>
              <a:spcAft>
                <a:spcPts val="0"/>
              </a:spcAft>
              <a:buSzPts val="1600"/>
              <a:buChar char="○"/>
              <a:defRPr sz="1600"/>
            </a:lvl8pPr>
            <a:lvl9pPr marL="4114800" lvl="8" indent="-330200" rtl="0">
              <a:spcBef>
                <a:spcPts val="600"/>
              </a:spcBef>
              <a:spcAft>
                <a:spcPts val="600"/>
              </a:spcAft>
              <a:buSzPts val="1600"/>
              <a:buChar char="■"/>
              <a:defRPr sz="1600"/>
            </a:lvl9pPr>
          </a:lstStyle>
          <a:p>
            <a:endParaRPr/>
          </a:p>
        </p:txBody>
      </p:sp>
      <p:sp>
        <p:nvSpPr>
          <p:cNvPr id="45" name="Google Shape;45;p8"/>
          <p:cNvSpPr txBox="1">
            <a:spLocks noGrp="1"/>
          </p:cNvSpPr>
          <p:nvPr>
            <p:ph type="body" idx="3"/>
          </p:nvPr>
        </p:nvSpPr>
        <p:spPr>
          <a:xfrm>
            <a:off x="6842500" y="1376725"/>
            <a:ext cx="1845900" cy="3311100"/>
          </a:xfrm>
          <a:prstGeom prst="rect">
            <a:avLst/>
          </a:prstGeom>
        </p:spPr>
        <p:txBody>
          <a:bodyPr spcFirstLastPara="1" wrap="square" lIns="0" tIns="0" rIns="0" bIns="0" anchor="t" anchorCtr="0">
            <a:noAutofit/>
          </a:bodyPr>
          <a:lstStyle>
            <a:lvl1pPr marL="457200" lvl="0" indent="-330200" rtl="0">
              <a:spcBef>
                <a:spcPts val="0"/>
              </a:spcBef>
              <a:spcAft>
                <a:spcPts val="0"/>
              </a:spcAft>
              <a:buSzPts val="1600"/>
              <a:buChar char="▫"/>
              <a:defRPr sz="1600"/>
            </a:lvl1pPr>
            <a:lvl2pPr marL="914400" lvl="1" indent="-330200" rtl="0">
              <a:spcBef>
                <a:spcPts val="600"/>
              </a:spcBef>
              <a:spcAft>
                <a:spcPts val="0"/>
              </a:spcAft>
              <a:buSzPts val="1600"/>
              <a:buChar char="▪"/>
              <a:defRPr sz="1600"/>
            </a:lvl2pPr>
            <a:lvl3pPr marL="1371600" lvl="2" indent="-330200" rtl="0">
              <a:spcBef>
                <a:spcPts val="600"/>
              </a:spcBef>
              <a:spcAft>
                <a:spcPts val="0"/>
              </a:spcAft>
              <a:buSzPts val="1600"/>
              <a:buChar char="▫"/>
              <a:defRPr sz="1600"/>
            </a:lvl3pPr>
            <a:lvl4pPr marL="1828800" lvl="3" indent="-330200" rtl="0">
              <a:spcBef>
                <a:spcPts val="600"/>
              </a:spcBef>
              <a:spcAft>
                <a:spcPts val="0"/>
              </a:spcAft>
              <a:buSzPts val="1600"/>
              <a:buChar char="●"/>
              <a:defRPr sz="1600"/>
            </a:lvl4pPr>
            <a:lvl5pPr marL="2286000" lvl="4" indent="-330200" rtl="0">
              <a:spcBef>
                <a:spcPts val="600"/>
              </a:spcBef>
              <a:spcAft>
                <a:spcPts val="0"/>
              </a:spcAft>
              <a:buSzPts val="1600"/>
              <a:buChar char="○"/>
              <a:defRPr sz="1600"/>
            </a:lvl5pPr>
            <a:lvl6pPr marL="2743200" lvl="5" indent="-330200" rtl="0">
              <a:spcBef>
                <a:spcPts val="600"/>
              </a:spcBef>
              <a:spcAft>
                <a:spcPts val="0"/>
              </a:spcAft>
              <a:buSzPts val="1600"/>
              <a:buChar char="■"/>
              <a:defRPr sz="1600"/>
            </a:lvl6pPr>
            <a:lvl7pPr marL="3200400" lvl="6" indent="-330200" rtl="0">
              <a:spcBef>
                <a:spcPts val="600"/>
              </a:spcBef>
              <a:spcAft>
                <a:spcPts val="0"/>
              </a:spcAft>
              <a:buSzPts val="1600"/>
              <a:buChar char="●"/>
              <a:defRPr sz="1600"/>
            </a:lvl7pPr>
            <a:lvl8pPr marL="3657600" lvl="7" indent="-330200" rtl="0">
              <a:spcBef>
                <a:spcPts val="600"/>
              </a:spcBef>
              <a:spcAft>
                <a:spcPts val="0"/>
              </a:spcAft>
              <a:buSzPts val="1600"/>
              <a:buChar char="○"/>
              <a:defRPr sz="1600"/>
            </a:lvl8pPr>
            <a:lvl9pPr marL="4114800" lvl="8" indent="-330200" rtl="0">
              <a:spcBef>
                <a:spcPts val="600"/>
              </a:spcBef>
              <a:spcAft>
                <a:spcPts val="600"/>
              </a:spcAft>
              <a:buSzPts val="1600"/>
              <a:buChar char="■"/>
              <a:defRPr sz="1600"/>
            </a:lvl9pPr>
          </a:lstStyle>
          <a:p>
            <a:endParaRPr/>
          </a:p>
        </p:txBody>
      </p:sp>
      <p:sp>
        <p:nvSpPr>
          <p:cNvPr id="46" name="Google Shape;46;p8"/>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7"/>
        <p:cNvGrpSpPr/>
        <p:nvPr/>
      </p:nvGrpSpPr>
      <p:grpSpPr>
        <a:xfrm>
          <a:off x="0" y="0"/>
          <a:ext cx="0" cy="0"/>
          <a:chOff x="0" y="0"/>
          <a:chExt cx="0" cy="0"/>
        </a:xfrm>
      </p:grpSpPr>
      <p:sp>
        <p:nvSpPr>
          <p:cNvPr id="48" name="Google Shape;48;p9"/>
          <p:cNvSpPr/>
          <p:nvPr/>
        </p:nvSpPr>
        <p:spPr>
          <a:xfrm>
            <a:off x="2307300" y="921000"/>
            <a:ext cx="6836700" cy="4222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9"/>
          <p:cNvSpPr txBox="1">
            <a:spLocks noGrp="1"/>
          </p:cNvSpPr>
          <p:nvPr>
            <p:ph type="title"/>
          </p:nvPr>
        </p:nvSpPr>
        <p:spPr>
          <a:xfrm>
            <a:off x="455700" y="823775"/>
            <a:ext cx="1623900" cy="3864000"/>
          </a:xfrm>
          <a:prstGeom prst="rect">
            <a:avLst/>
          </a:prstGeom>
        </p:spPr>
        <p:txBody>
          <a:bodyPr spcFirstLastPara="1" wrap="square" lIns="0" tIns="0" rIns="0" bIns="0" anchor="t" anchorCtr="0">
            <a:noAutofit/>
          </a:bodyPr>
          <a:lstStyle>
            <a:lvl1pPr lvl="0" rtl="0">
              <a:spcBef>
                <a:spcPts val="0"/>
              </a:spcBef>
              <a:spcAft>
                <a:spcPts val="0"/>
              </a:spcAft>
              <a:buSzPts val="2200"/>
              <a:buNone/>
              <a:defRPr/>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sp>
        <p:nvSpPr>
          <p:cNvPr id="50" name="Google Shape;50;p9"/>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2"/>
        </a:solidFill>
        <a:effectLst/>
      </p:bgPr>
    </p:bg>
    <p:spTree>
      <p:nvGrpSpPr>
        <p:cNvPr id="1" name="Shape 55"/>
        <p:cNvGrpSpPr/>
        <p:nvPr/>
      </p:nvGrpSpPr>
      <p:grpSpPr>
        <a:xfrm>
          <a:off x="0" y="0"/>
          <a:ext cx="0" cy="0"/>
          <a:chOff x="0" y="0"/>
          <a:chExt cx="0" cy="0"/>
        </a:xfrm>
      </p:grpSpPr>
      <p:sp>
        <p:nvSpPr>
          <p:cNvPr id="56" name="Google Shape;56;p11"/>
          <p:cNvSpPr/>
          <p:nvPr/>
        </p:nvSpPr>
        <p:spPr>
          <a:xfrm>
            <a:off x="0" y="0"/>
            <a:ext cx="9144000" cy="5143500"/>
          </a:xfrm>
          <a:prstGeom prst="frame">
            <a:avLst>
              <a:gd name="adj1" fmla="val 8849"/>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1"/>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8688300" y="4687750"/>
            <a:ext cx="455700" cy="455700"/>
          </a:xfrm>
          <a:prstGeom prst="rect">
            <a:avLst/>
          </a:prstGeom>
          <a:solidFill>
            <a:schemeClr val="accent2"/>
          </a:solidFill>
          <a:ln>
            <a:noFill/>
          </a:ln>
        </p:spPr>
        <p:txBody>
          <a:bodyPr spcFirstLastPara="1" wrap="square" lIns="0" tIns="0" rIns="0" bIns="0" anchor="ctr" anchorCtr="0">
            <a:noAutofit/>
          </a:bodyPr>
          <a:lstStyle>
            <a:lvl1pPr lvl="0" algn="ctr" rtl="0">
              <a:buNone/>
              <a:defRPr sz="1300" b="1">
                <a:solidFill>
                  <a:schemeClr val="lt1"/>
                </a:solidFill>
                <a:latin typeface="Inria Serif"/>
                <a:ea typeface="Inria Serif"/>
                <a:cs typeface="Inria Serif"/>
                <a:sym typeface="Inria Serif"/>
              </a:defRPr>
            </a:lvl1pPr>
            <a:lvl2pPr lvl="1" algn="ctr" rtl="0">
              <a:buNone/>
              <a:defRPr sz="1300" b="1">
                <a:solidFill>
                  <a:schemeClr val="lt1"/>
                </a:solidFill>
                <a:latin typeface="Inria Serif"/>
                <a:ea typeface="Inria Serif"/>
                <a:cs typeface="Inria Serif"/>
                <a:sym typeface="Inria Serif"/>
              </a:defRPr>
            </a:lvl2pPr>
            <a:lvl3pPr lvl="2" algn="ctr" rtl="0">
              <a:buNone/>
              <a:defRPr sz="1300" b="1">
                <a:solidFill>
                  <a:schemeClr val="lt1"/>
                </a:solidFill>
                <a:latin typeface="Inria Serif"/>
                <a:ea typeface="Inria Serif"/>
                <a:cs typeface="Inria Serif"/>
                <a:sym typeface="Inria Serif"/>
              </a:defRPr>
            </a:lvl3pPr>
            <a:lvl4pPr lvl="3" algn="ctr" rtl="0">
              <a:buNone/>
              <a:defRPr sz="1300" b="1">
                <a:solidFill>
                  <a:schemeClr val="lt1"/>
                </a:solidFill>
                <a:latin typeface="Inria Serif"/>
                <a:ea typeface="Inria Serif"/>
                <a:cs typeface="Inria Serif"/>
                <a:sym typeface="Inria Serif"/>
              </a:defRPr>
            </a:lvl4pPr>
            <a:lvl5pPr lvl="4" algn="ctr" rtl="0">
              <a:buNone/>
              <a:defRPr sz="1300" b="1">
                <a:solidFill>
                  <a:schemeClr val="lt1"/>
                </a:solidFill>
                <a:latin typeface="Inria Serif"/>
                <a:ea typeface="Inria Serif"/>
                <a:cs typeface="Inria Serif"/>
                <a:sym typeface="Inria Serif"/>
              </a:defRPr>
            </a:lvl5pPr>
            <a:lvl6pPr lvl="5" algn="ctr" rtl="0">
              <a:buNone/>
              <a:defRPr sz="1300" b="1">
                <a:solidFill>
                  <a:schemeClr val="lt1"/>
                </a:solidFill>
                <a:latin typeface="Inria Serif"/>
                <a:ea typeface="Inria Serif"/>
                <a:cs typeface="Inria Serif"/>
                <a:sym typeface="Inria Serif"/>
              </a:defRPr>
            </a:lvl6pPr>
            <a:lvl7pPr lvl="6" algn="ctr" rtl="0">
              <a:buNone/>
              <a:defRPr sz="1300" b="1">
                <a:solidFill>
                  <a:schemeClr val="lt1"/>
                </a:solidFill>
                <a:latin typeface="Inria Serif"/>
                <a:ea typeface="Inria Serif"/>
                <a:cs typeface="Inria Serif"/>
                <a:sym typeface="Inria Serif"/>
              </a:defRPr>
            </a:lvl7pPr>
            <a:lvl8pPr lvl="7" algn="ctr" rtl="0">
              <a:buNone/>
              <a:defRPr sz="1300" b="1">
                <a:solidFill>
                  <a:schemeClr val="lt1"/>
                </a:solidFill>
                <a:latin typeface="Inria Serif"/>
                <a:ea typeface="Inria Serif"/>
                <a:cs typeface="Inria Serif"/>
                <a:sym typeface="Inria Serif"/>
              </a:defRPr>
            </a:lvl8pPr>
            <a:lvl9pPr lvl="8" algn="ctr" rtl="0">
              <a:buNone/>
              <a:defRPr sz="1300" b="1">
                <a:solidFill>
                  <a:schemeClr val="lt1"/>
                </a:solidFill>
                <a:latin typeface="Inria Serif"/>
                <a:ea typeface="Inria Serif"/>
                <a:cs typeface="Inria Serif"/>
                <a:sym typeface="Inria Serif"/>
              </a:defRPr>
            </a:lvl9pPr>
          </a:lstStyle>
          <a:p>
            <a:pPr marL="0" lvl="0" indent="0" algn="ctr" rtl="0">
              <a:spcBef>
                <a:spcPts val="0"/>
              </a:spcBef>
              <a:spcAft>
                <a:spcPts val="0"/>
              </a:spcAft>
              <a:buNone/>
            </a:pPr>
            <a:fld id="{00000000-1234-1234-1234-123412341234}" type="slidenum">
              <a:rPr lang="en"/>
              <a:t>‹Nº›</a:t>
            </a:fld>
            <a:endParaRPr/>
          </a:p>
        </p:txBody>
      </p:sp>
      <p:sp>
        <p:nvSpPr>
          <p:cNvPr id="7" name="Google Shape;7;p1"/>
          <p:cNvSpPr txBox="1">
            <a:spLocks noGrp="1"/>
          </p:cNvSpPr>
          <p:nvPr>
            <p:ph type="title"/>
          </p:nvPr>
        </p:nvSpPr>
        <p:spPr>
          <a:xfrm>
            <a:off x="455700" y="823775"/>
            <a:ext cx="1623900" cy="3864000"/>
          </a:xfrm>
          <a:prstGeom prst="rect">
            <a:avLst/>
          </a:prstGeom>
          <a:noFill/>
          <a:ln>
            <a:noFill/>
          </a:ln>
        </p:spPr>
        <p:txBody>
          <a:bodyPr spcFirstLastPara="1" wrap="square" lIns="0" tIns="0" rIns="0" bIns="0" anchor="t" anchorCtr="0">
            <a:noAutofit/>
          </a:bodyPr>
          <a:lstStyle>
            <a:lvl1pPr lvl="0"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1pPr>
            <a:lvl2pPr lvl="1"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2pPr>
            <a:lvl3pPr lvl="2"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3pPr>
            <a:lvl4pPr lvl="3"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4pPr>
            <a:lvl5pPr lvl="4"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5pPr>
            <a:lvl6pPr lvl="5"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6pPr>
            <a:lvl7pPr lvl="6"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7pPr>
            <a:lvl8pPr lvl="7"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8pPr>
            <a:lvl9pPr lvl="8"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9pPr>
          </a:lstStyle>
          <a:p>
            <a:endParaRPr/>
          </a:p>
        </p:txBody>
      </p:sp>
      <p:sp>
        <p:nvSpPr>
          <p:cNvPr id="8" name="Google Shape;8;p1"/>
          <p:cNvSpPr txBox="1">
            <a:spLocks noGrp="1"/>
          </p:cNvSpPr>
          <p:nvPr>
            <p:ph type="body" idx="1"/>
          </p:nvPr>
        </p:nvSpPr>
        <p:spPr>
          <a:xfrm>
            <a:off x="2763000" y="1376700"/>
            <a:ext cx="5925300" cy="3311100"/>
          </a:xfrm>
          <a:prstGeom prst="rect">
            <a:avLst/>
          </a:prstGeom>
          <a:noFill/>
          <a:ln>
            <a:noFill/>
          </a:ln>
        </p:spPr>
        <p:txBody>
          <a:bodyPr spcFirstLastPara="1" wrap="square" lIns="0" tIns="0" rIns="0" bIns="0" anchor="t" anchorCtr="0">
            <a:noAutofit/>
          </a:bodyPr>
          <a:lstStyle>
            <a:lvl1pPr marL="457200" lvl="0" indent="-355600" rtl="0">
              <a:lnSpc>
                <a:spcPct val="115000"/>
              </a:lnSpc>
              <a:spcBef>
                <a:spcPts val="0"/>
              </a:spcBef>
              <a:spcAft>
                <a:spcPts val="0"/>
              </a:spcAft>
              <a:buClr>
                <a:schemeClr val="accent2"/>
              </a:buClr>
              <a:buSzPts val="2000"/>
              <a:buFont typeface="Inria Serif Light"/>
              <a:buChar char="▫"/>
              <a:defRPr sz="2000">
                <a:solidFill>
                  <a:schemeClr val="dk1"/>
                </a:solidFill>
                <a:latin typeface="Inria Serif Light"/>
                <a:ea typeface="Inria Serif Light"/>
                <a:cs typeface="Inria Serif Light"/>
                <a:sym typeface="Inria Serif Light"/>
              </a:defRPr>
            </a:lvl1pPr>
            <a:lvl2pPr marL="914400" lvl="1" indent="-355600" rtl="0">
              <a:lnSpc>
                <a:spcPct val="115000"/>
              </a:lnSpc>
              <a:spcBef>
                <a:spcPts val="600"/>
              </a:spcBef>
              <a:spcAft>
                <a:spcPts val="0"/>
              </a:spcAft>
              <a:buClr>
                <a:schemeClr val="accent2"/>
              </a:buClr>
              <a:buSzPts val="2000"/>
              <a:buFont typeface="Inria Serif Light"/>
              <a:buChar char="▪"/>
              <a:defRPr sz="2000">
                <a:solidFill>
                  <a:schemeClr val="dk1"/>
                </a:solidFill>
                <a:latin typeface="Inria Serif Light"/>
                <a:ea typeface="Inria Serif Light"/>
                <a:cs typeface="Inria Serif Light"/>
                <a:sym typeface="Inria Serif Light"/>
              </a:defRPr>
            </a:lvl2pPr>
            <a:lvl3pPr marL="1371600" lvl="2" indent="-355600" rtl="0">
              <a:lnSpc>
                <a:spcPct val="115000"/>
              </a:lnSpc>
              <a:spcBef>
                <a:spcPts val="600"/>
              </a:spcBef>
              <a:spcAft>
                <a:spcPts val="0"/>
              </a:spcAft>
              <a:buClr>
                <a:schemeClr val="accent2"/>
              </a:buClr>
              <a:buSzPts val="2000"/>
              <a:buFont typeface="Inria Serif Light"/>
              <a:buChar char="▫"/>
              <a:defRPr sz="2000">
                <a:solidFill>
                  <a:schemeClr val="dk1"/>
                </a:solidFill>
                <a:latin typeface="Inria Serif Light"/>
                <a:ea typeface="Inria Serif Light"/>
                <a:cs typeface="Inria Serif Light"/>
                <a:sym typeface="Inria Serif Light"/>
              </a:defRPr>
            </a:lvl3pPr>
            <a:lvl4pPr marL="1828800" lvl="3"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4pPr>
            <a:lvl5pPr marL="2286000" lvl="4"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5pPr>
            <a:lvl6pPr marL="2743200" lvl="5"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6pPr>
            <a:lvl7pPr marL="3200400" lvl="6"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7pPr>
            <a:lvl8pPr marL="3657600" lvl="7"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8pPr>
            <a:lvl9pPr marL="4114800" lvl="8" indent="-355600" rtl="0">
              <a:lnSpc>
                <a:spcPct val="115000"/>
              </a:lnSpc>
              <a:spcBef>
                <a:spcPts val="600"/>
              </a:spcBef>
              <a:spcAft>
                <a:spcPts val="60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7" r:id="rId9"/>
    <p:sldLayoutId id="2147483658" r:id="rId10"/>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png"/><Relationship Id="rId5" Type="http://schemas.openxmlformats.org/officeDocument/2006/relationships/image" Target="../media/image4.jpg"/><Relationship Id="rId4"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2.png"/><Relationship Id="rId4"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2.png"/><Relationship Id="rId4"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2.png"/><Relationship Id="rId4"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2.png"/><Relationship Id="rId5" Type="http://schemas.openxmlformats.org/officeDocument/2006/relationships/image" Target="../media/image5.jpg"/><Relationship Id="rId4"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2.png"/><Relationship Id="rId5" Type="http://schemas.openxmlformats.org/officeDocument/2006/relationships/image" Target="../media/image6.jp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2.pn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2.png"/><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2.png"/><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2.pn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2.png"/><Relationship Id="rId5" Type="http://schemas.openxmlformats.org/officeDocument/2006/relationships/image" Target="../media/image5.jpg"/><Relationship Id="rId4" Type="http://schemas.openxmlformats.org/officeDocument/2006/relationships/notesSlide" Target="../notesSlides/notesSlide18.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png"/><Relationship Id="rId5" Type="http://schemas.openxmlformats.org/officeDocument/2006/relationships/image" Target="../media/image3.jp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png"/><Relationship Id="rId5" Type="http://schemas.openxmlformats.org/officeDocument/2006/relationships/image" Target="../media/image3.jp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2.png"/><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pic>
        <p:nvPicPr>
          <p:cNvPr id="65" name="Google Shape;65;p13"/>
          <p:cNvPicPr preferRelativeResize="0"/>
          <p:nvPr/>
        </p:nvPicPr>
        <p:blipFill rotWithShape="1">
          <a:blip r:embed="rId5">
            <a:alphaModFix/>
          </a:blip>
          <a:srcRect t="12479" b="12479"/>
          <a:stretch/>
        </p:blipFill>
        <p:spPr>
          <a:xfrm>
            <a:off x="4914400" y="914553"/>
            <a:ext cx="3313500" cy="3314401"/>
          </a:xfrm>
          <a:prstGeom prst="rect">
            <a:avLst/>
          </a:prstGeom>
          <a:noFill/>
          <a:ln>
            <a:noFill/>
          </a:ln>
        </p:spPr>
      </p:pic>
      <p:sp>
        <p:nvSpPr>
          <p:cNvPr id="66" name="Google Shape;66;p13"/>
          <p:cNvSpPr txBox="1">
            <a:spLocks noGrp="1"/>
          </p:cNvSpPr>
          <p:nvPr>
            <p:ph type="ctrTitle"/>
          </p:nvPr>
        </p:nvSpPr>
        <p:spPr>
          <a:xfrm>
            <a:off x="681129" y="2776497"/>
            <a:ext cx="3724500" cy="11598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dirty="0"/>
              <a:t>Cuestiones formales y éticas de la toma de fotografía</a:t>
            </a:r>
            <a:br>
              <a:rPr lang="en" dirty="0"/>
            </a:br>
            <a:br>
              <a:rPr lang="en" dirty="0"/>
            </a:br>
            <a:r>
              <a:rPr lang="en" sz="2000" dirty="0"/>
              <a:t>Almudena Cotán Fernández</a:t>
            </a:r>
            <a:br>
              <a:rPr lang="en" sz="2000" dirty="0"/>
            </a:br>
            <a:r>
              <a:rPr lang="en" sz="2000" dirty="0"/>
              <a:t>Universidad de Cádiz</a:t>
            </a:r>
            <a:br>
              <a:rPr lang="en" sz="2000" dirty="0"/>
            </a:br>
            <a:r>
              <a:rPr lang="en" sz="2000" dirty="0"/>
              <a:t>almudena.cotan@gm.uca.es</a:t>
            </a:r>
            <a:endParaRPr dirty="0"/>
          </a:p>
        </p:txBody>
      </p:sp>
      <p:grpSp>
        <p:nvGrpSpPr>
          <p:cNvPr id="67" name="Google Shape;67;p13"/>
          <p:cNvGrpSpPr/>
          <p:nvPr/>
        </p:nvGrpSpPr>
        <p:grpSpPr>
          <a:xfrm>
            <a:off x="8370067" y="150601"/>
            <a:ext cx="632500" cy="611548"/>
            <a:chOff x="1247825" y="5001950"/>
            <a:chExt cx="443300" cy="428675"/>
          </a:xfrm>
        </p:grpSpPr>
        <p:sp>
          <p:nvSpPr>
            <p:cNvPr id="68" name="Google Shape;68;p13"/>
            <p:cNvSpPr/>
            <p:nvPr/>
          </p:nvSpPr>
          <p:spPr>
            <a:xfrm>
              <a:off x="1247825" y="5168175"/>
              <a:ext cx="373875" cy="221650"/>
            </a:xfrm>
            <a:custGeom>
              <a:avLst/>
              <a:gdLst/>
              <a:ahLst/>
              <a:cxnLst/>
              <a:rect l="l" t="t" r="r" b="b"/>
              <a:pathLst>
                <a:path w="14955" h="8866" fill="none" extrusionOk="0">
                  <a:moveTo>
                    <a:pt x="12178" y="8865"/>
                  </a:moveTo>
                  <a:lnTo>
                    <a:pt x="12178" y="8865"/>
                  </a:lnTo>
                  <a:lnTo>
                    <a:pt x="12325" y="8841"/>
                  </a:lnTo>
                  <a:lnTo>
                    <a:pt x="12471" y="8792"/>
                  </a:lnTo>
                  <a:lnTo>
                    <a:pt x="12592" y="8695"/>
                  </a:lnTo>
                  <a:lnTo>
                    <a:pt x="12666" y="8573"/>
                  </a:lnTo>
                  <a:lnTo>
                    <a:pt x="12666" y="8573"/>
                  </a:lnTo>
                  <a:lnTo>
                    <a:pt x="12958" y="8037"/>
                  </a:lnTo>
                  <a:lnTo>
                    <a:pt x="13323" y="7331"/>
                  </a:lnTo>
                  <a:lnTo>
                    <a:pt x="13688" y="6454"/>
                  </a:lnTo>
                  <a:lnTo>
                    <a:pt x="13883" y="5991"/>
                  </a:lnTo>
                  <a:lnTo>
                    <a:pt x="14078" y="5480"/>
                  </a:lnTo>
                  <a:lnTo>
                    <a:pt x="14249" y="4944"/>
                  </a:lnTo>
                  <a:lnTo>
                    <a:pt x="14419" y="4360"/>
                  </a:lnTo>
                  <a:lnTo>
                    <a:pt x="14565" y="3775"/>
                  </a:lnTo>
                  <a:lnTo>
                    <a:pt x="14711" y="3166"/>
                  </a:lnTo>
                  <a:lnTo>
                    <a:pt x="14809" y="2533"/>
                  </a:lnTo>
                  <a:lnTo>
                    <a:pt x="14882" y="1875"/>
                  </a:lnTo>
                  <a:lnTo>
                    <a:pt x="14931" y="1218"/>
                  </a:lnTo>
                  <a:lnTo>
                    <a:pt x="14955" y="536"/>
                  </a:lnTo>
                  <a:lnTo>
                    <a:pt x="14955" y="536"/>
                  </a:lnTo>
                  <a:lnTo>
                    <a:pt x="14955" y="438"/>
                  </a:lnTo>
                  <a:lnTo>
                    <a:pt x="14906" y="341"/>
                  </a:lnTo>
                  <a:lnTo>
                    <a:pt x="14857" y="244"/>
                  </a:lnTo>
                  <a:lnTo>
                    <a:pt x="14809" y="146"/>
                  </a:lnTo>
                  <a:lnTo>
                    <a:pt x="14711" y="97"/>
                  </a:lnTo>
                  <a:lnTo>
                    <a:pt x="14614" y="24"/>
                  </a:lnTo>
                  <a:lnTo>
                    <a:pt x="14516" y="0"/>
                  </a:lnTo>
                  <a:lnTo>
                    <a:pt x="14395" y="0"/>
                  </a:lnTo>
                  <a:lnTo>
                    <a:pt x="3338" y="0"/>
                  </a:lnTo>
                  <a:lnTo>
                    <a:pt x="3338" y="0"/>
                  </a:lnTo>
                  <a:lnTo>
                    <a:pt x="3216" y="0"/>
                  </a:lnTo>
                  <a:lnTo>
                    <a:pt x="3118" y="24"/>
                  </a:lnTo>
                  <a:lnTo>
                    <a:pt x="3021" y="97"/>
                  </a:lnTo>
                  <a:lnTo>
                    <a:pt x="2924" y="146"/>
                  </a:lnTo>
                  <a:lnTo>
                    <a:pt x="2875" y="244"/>
                  </a:lnTo>
                  <a:lnTo>
                    <a:pt x="2826" y="341"/>
                  </a:lnTo>
                  <a:lnTo>
                    <a:pt x="2777" y="438"/>
                  </a:lnTo>
                  <a:lnTo>
                    <a:pt x="2777" y="536"/>
                  </a:lnTo>
                  <a:lnTo>
                    <a:pt x="2777" y="536"/>
                  </a:lnTo>
                  <a:lnTo>
                    <a:pt x="2777" y="706"/>
                  </a:lnTo>
                  <a:lnTo>
                    <a:pt x="2777" y="706"/>
                  </a:lnTo>
                  <a:lnTo>
                    <a:pt x="2558" y="633"/>
                  </a:lnTo>
                  <a:lnTo>
                    <a:pt x="2363" y="585"/>
                  </a:lnTo>
                  <a:lnTo>
                    <a:pt x="2144" y="560"/>
                  </a:lnTo>
                  <a:lnTo>
                    <a:pt x="1949" y="536"/>
                  </a:lnTo>
                  <a:lnTo>
                    <a:pt x="1949" y="536"/>
                  </a:lnTo>
                  <a:lnTo>
                    <a:pt x="1755" y="560"/>
                  </a:lnTo>
                  <a:lnTo>
                    <a:pt x="1560" y="585"/>
                  </a:lnTo>
                  <a:lnTo>
                    <a:pt x="1365" y="633"/>
                  </a:lnTo>
                  <a:lnTo>
                    <a:pt x="1194" y="706"/>
                  </a:lnTo>
                  <a:lnTo>
                    <a:pt x="1024" y="779"/>
                  </a:lnTo>
                  <a:lnTo>
                    <a:pt x="853" y="877"/>
                  </a:lnTo>
                  <a:lnTo>
                    <a:pt x="707" y="999"/>
                  </a:lnTo>
                  <a:lnTo>
                    <a:pt x="561" y="1120"/>
                  </a:lnTo>
                  <a:lnTo>
                    <a:pt x="439" y="1242"/>
                  </a:lnTo>
                  <a:lnTo>
                    <a:pt x="342" y="1413"/>
                  </a:lnTo>
                  <a:lnTo>
                    <a:pt x="244" y="1559"/>
                  </a:lnTo>
                  <a:lnTo>
                    <a:pt x="147" y="1729"/>
                  </a:lnTo>
                  <a:lnTo>
                    <a:pt x="98" y="1900"/>
                  </a:lnTo>
                  <a:lnTo>
                    <a:pt x="50" y="2095"/>
                  </a:lnTo>
                  <a:lnTo>
                    <a:pt x="1" y="2289"/>
                  </a:lnTo>
                  <a:lnTo>
                    <a:pt x="1" y="2484"/>
                  </a:lnTo>
                  <a:lnTo>
                    <a:pt x="1" y="2484"/>
                  </a:lnTo>
                  <a:lnTo>
                    <a:pt x="25" y="2850"/>
                  </a:lnTo>
                  <a:lnTo>
                    <a:pt x="98" y="3191"/>
                  </a:lnTo>
                  <a:lnTo>
                    <a:pt x="220" y="3556"/>
                  </a:lnTo>
                  <a:lnTo>
                    <a:pt x="366" y="3872"/>
                  </a:lnTo>
                  <a:lnTo>
                    <a:pt x="561" y="4213"/>
                  </a:lnTo>
                  <a:lnTo>
                    <a:pt x="780" y="4530"/>
                  </a:lnTo>
                  <a:lnTo>
                    <a:pt x="1024" y="4822"/>
                  </a:lnTo>
                  <a:lnTo>
                    <a:pt x="1292" y="5090"/>
                  </a:lnTo>
                  <a:lnTo>
                    <a:pt x="1584" y="5334"/>
                  </a:lnTo>
                  <a:lnTo>
                    <a:pt x="1901" y="5577"/>
                  </a:lnTo>
                  <a:lnTo>
                    <a:pt x="2242" y="5772"/>
                  </a:lnTo>
                  <a:lnTo>
                    <a:pt x="2583" y="5943"/>
                  </a:lnTo>
                  <a:lnTo>
                    <a:pt x="2924" y="6089"/>
                  </a:lnTo>
                  <a:lnTo>
                    <a:pt x="3265" y="6186"/>
                  </a:lnTo>
                  <a:lnTo>
                    <a:pt x="3605" y="6259"/>
                  </a:lnTo>
                  <a:lnTo>
                    <a:pt x="3946" y="6284"/>
                  </a:lnTo>
                  <a:lnTo>
                    <a:pt x="3946" y="6284"/>
                  </a:lnTo>
                  <a:lnTo>
                    <a:pt x="4068" y="6625"/>
                  </a:lnTo>
                  <a:lnTo>
                    <a:pt x="4214" y="6941"/>
                  </a:lnTo>
                  <a:lnTo>
                    <a:pt x="4507" y="7574"/>
                  </a:lnTo>
                  <a:lnTo>
                    <a:pt x="4799" y="8110"/>
                  </a:lnTo>
                  <a:lnTo>
                    <a:pt x="5067" y="8573"/>
                  </a:lnTo>
                  <a:lnTo>
                    <a:pt x="5067" y="8573"/>
                  </a:lnTo>
                  <a:lnTo>
                    <a:pt x="5140" y="8695"/>
                  </a:lnTo>
                  <a:lnTo>
                    <a:pt x="5262" y="8792"/>
                  </a:lnTo>
                  <a:lnTo>
                    <a:pt x="5408" y="8841"/>
                  </a:lnTo>
                  <a:lnTo>
                    <a:pt x="5554" y="8865"/>
                  </a:lnTo>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3"/>
            <p:cNvSpPr/>
            <p:nvPr/>
          </p:nvSpPr>
          <p:spPr>
            <a:xfrm>
              <a:off x="1275850" y="5209575"/>
              <a:ext cx="60900" cy="87075"/>
            </a:xfrm>
            <a:custGeom>
              <a:avLst/>
              <a:gdLst/>
              <a:ahLst/>
              <a:cxnLst/>
              <a:rect l="l" t="t" r="r" b="b"/>
              <a:pathLst>
                <a:path w="2436" h="3483" fill="none" extrusionOk="0">
                  <a:moveTo>
                    <a:pt x="0" y="828"/>
                  </a:moveTo>
                  <a:lnTo>
                    <a:pt x="0" y="828"/>
                  </a:lnTo>
                  <a:lnTo>
                    <a:pt x="0" y="658"/>
                  </a:lnTo>
                  <a:lnTo>
                    <a:pt x="49" y="512"/>
                  </a:lnTo>
                  <a:lnTo>
                    <a:pt x="122" y="366"/>
                  </a:lnTo>
                  <a:lnTo>
                    <a:pt x="244" y="244"/>
                  </a:lnTo>
                  <a:lnTo>
                    <a:pt x="366" y="146"/>
                  </a:lnTo>
                  <a:lnTo>
                    <a:pt x="487" y="73"/>
                  </a:lnTo>
                  <a:lnTo>
                    <a:pt x="658" y="25"/>
                  </a:lnTo>
                  <a:lnTo>
                    <a:pt x="828" y="0"/>
                  </a:lnTo>
                  <a:lnTo>
                    <a:pt x="828" y="0"/>
                  </a:lnTo>
                  <a:lnTo>
                    <a:pt x="950" y="0"/>
                  </a:lnTo>
                  <a:lnTo>
                    <a:pt x="1072" y="25"/>
                  </a:lnTo>
                  <a:lnTo>
                    <a:pt x="1340" y="122"/>
                  </a:lnTo>
                  <a:lnTo>
                    <a:pt x="1559" y="268"/>
                  </a:lnTo>
                  <a:lnTo>
                    <a:pt x="1754" y="414"/>
                  </a:lnTo>
                  <a:lnTo>
                    <a:pt x="1754" y="414"/>
                  </a:lnTo>
                  <a:lnTo>
                    <a:pt x="1803" y="780"/>
                  </a:lnTo>
                  <a:lnTo>
                    <a:pt x="1876" y="1169"/>
                  </a:lnTo>
                  <a:lnTo>
                    <a:pt x="2046" y="1997"/>
                  </a:lnTo>
                  <a:lnTo>
                    <a:pt x="2265" y="2801"/>
                  </a:lnTo>
                  <a:lnTo>
                    <a:pt x="2436" y="3483"/>
                  </a:lnTo>
                  <a:lnTo>
                    <a:pt x="2436" y="3483"/>
                  </a:lnTo>
                  <a:lnTo>
                    <a:pt x="2241" y="3434"/>
                  </a:lnTo>
                  <a:lnTo>
                    <a:pt x="2022" y="3361"/>
                  </a:lnTo>
                  <a:lnTo>
                    <a:pt x="1827" y="3264"/>
                  </a:lnTo>
                  <a:lnTo>
                    <a:pt x="1608" y="3142"/>
                  </a:lnTo>
                  <a:lnTo>
                    <a:pt x="1413" y="3020"/>
                  </a:lnTo>
                  <a:lnTo>
                    <a:pt x="1194" y="2874"/>
                  </a:lnTo>
                  <a:lnTo>
                    <a:pt x="999" y="2704"/>
                  </a:lnTo>
                  <a:lnTo>
                    <a:pt x="804" y="2533"/>
                  </a:lnTo>
                  <a:lnTo>
                    <a:pt x="634" y="2338"/>
                  </a:lnTo>
                  <a:lnTo>
                    <a:pt x="487" y="2143"/>
                  </a:lnTo>
                  <a:lnTo>
                    <a:pt x="341" y="1924"/>
                  </a:lnTo>
                  <a:lnTo>
                    <a:pt x="219" y="1729"/>
                  </a:lnTo>
                  <a:lnTo>
                    <a:pt x="122" y="1510"/>
                  </a:lnTo>
                  <a:lnTo>
                    <a:pt x="49" y="1267"/>
                  </a:lnTo>
                  <a:lnTo>
                    <a:pt x="0" y="1047"/>
                  </a:lnTo>
                  <a:lnTo>
                    <a:pt x="0" y="828"/>
                  </a:lnTo>
                  <a:lnTo>
                    <a:pt x="0" y="828"/>
                  </a:lnTo>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3"/>
            <p:cNvSpPr/>
            <p:nvPr/>
          </p:nvSpPr>
          <p:spPr>
            <a:xfrm>
              <a:off x="1247825" y="5391625"/>
              <a:ext cx="443300" cy="39000"/>
            </a:xfrm>
            <a:custGeom>
              <a:avLst/>
              <a:gdLst/>
              <a:ahLst/>
              <a:cxnLst/>
              <a:rect l="l" t="t" r="r" b="b"/>
              <a:pathLst>
                <a:path w="17732" h="1560" fill="none" extrusionOk="0">
                  <a:moveTo>
                    <a:pt x="16611" y="1559"/>
                  </a:moveTo>
                  <a:lnTo>
                    <a:pt x="1121" y="1559"/>
                  </a:lnTo>
                  <a:lnTo>
                    <a:pt x="1121" y="1559"/>
                  </a:lnTo>
                  <a:lnTo>
                    <a:pt x="1000" y="1535"/>
                  </a:lnTo>
                  <a:lnTo>
                    <a:pt x="878" y="1510"/>
                  </a:lnTo>
                  <a:lnTo>
                    <a:pt x="780" y="1462"/>
                  </a:lnTo>
                  <a:lnTo>
                    <a:pt x="683" y="1389"/>
                  </a:lnTo>
                  <a:lnTo>
                    <a:pt x="488" y="1218"/>
                  </a:lnTo>
                  <a:lnTo>
                    <a:pt x="318" y="999"/>
                  </a:lnTo>
                  <a:lnTo>
                    <a:pt x="196" y="755"/>
                  </a:lnTo>
                  <a:lnTo>
                    <a:pt x="98" y="487"/>
                  </a:lnTo>
                  <a:lnTo>
                    <a:pt x="25" y="244"/>
                  </a:lnTo>
                  <a:lnTo>
                    <a:pt x="1" y="0"/>
                  </a:lnTo>
                  <a:lnTo>
                    <a:pt x="17731" y="0"/>
                  </a:lnTo>
                  <a:lnTo>
                    <a:pt x="17731" y="0"/>
                  </a:lnTo>
                  <a:lnTo>
                    <a:pt x="17707" y="244"/>
                  </a:lnTo>
                  <a:lnTo>
                    <a:pt x="17634" y="487"/>
                  </a:lnTo>
                  <a:lnTo>
                    <a:pt x="17537" y="755"/>
                  </a:lnTo>
                  <a:lnTo>
                    <a:pt x="17415" y="999"/>
                  </a:lnTo>
                  <a:lnTo>
                    <a:pt x="17244" y="1218"/>
                  </a:lnTo>
                  <a:lnTo>
                    <a:pt x="17049" y="1389"/>
                  </a:lnTo>
                  <a:lnTo>
                    <a:pt x="16952" y="1462"/>
                  </a:lnTo>
                  <a:lnTo>
                    <a:pt x="16855" y="1510"/>
                  </a:lnTo>
                  <a:lnTo>
                    <a:pt x="16733" y="1535"/>
                  </a:lnTo>
                  <a:lnTo>
                    <a:pt x="16611" y="1559"/>
                  </a:lnTo>
                  <a:lnTo>
                    <a:pt x="16611" y="1559"/>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3"/>
            <p:cNvSpPr/>
            <p:nvPr/>
          </p:nvSpPr>
          <p:spPr>
            <a:xfrm>
              <a:off x="1454850" y="5001950"/>
              <a:ext cx="17075" cy="114475"/>
            </a:xfrm>
            <a:custGeom>
              <a:avLst/>
              <a:gdLst/>
              <a:ahLst/>
              <a:cxnLst/>
              <a:rect l="l" t="t" r="r" b="b"/>
              <a:pathLst>
                <a:path w="683" h="4579" fill="none" extrusionOk="0">
                  <a:moveTo>
                    <a:pt x="683" y="0"/>
                  </a:moveTo>
                  <a:lnTo>
                    <a:pt x="683" y="0"/>
                  </a:lnTo>
                  <a:lnTo>
                    <a:pt x="658" y="171"/>
                  </a:lnTo>
                  <a:lnTo>
                    <a:pt x="610" y="317"/>
                  </a:lnTo>
                  <a:lnTo>
                    <a:pt x="512" y="439"/>
                  </a:lnTo>
                  <a:lnTo>
                    <a:pt x="415" y="585"/>
                  </a:lnTo>
                  <a:lnTo>
                    <a:pt x="415" y="585"/>
                  </a:lnTo>
                  <a:lnTo>
                    <a:pt x="269" y="731"/>
                  </a:lnTo>
                  <a:lnTo>
                    <a:pt x="147" y="950"/>
                  </a:lnTo>
                  <a:lnTo>
                    <a:pt x="74" y="1072"/>
                  </a:lnTo>
                  <a:lnTo>
                    <a:pt x="49" y="1194"/>
                  </a:lnTo>
                  <a:lnTo>
                    <a:pt x="1" y="1364"/>
                  </a:lnTo>
                  <a:lnTo>
                    <a:pt x="1" y="1535"/>
                  </a:lnTo>
                  <a:lnTo>
                    <a:pt x="1" y="1535"/>
                  </a:lnTo>
                  <a:lnTo>
                    <a:pt x="1" y="1705"/>
                  </a:lnTo>
                  <a:lnTo>
                    <a:pt x="49" y="1851"/>
                  </a:lnTo>
                  <a:lnTo>
                    <a:pt x="74" y="1997"/>
                  </a:lnTo>
                  <a:lnTo>
                    <a:pt x="147" y="2095"/>
                  </a:lnTo>
                  <a:lnTo>
                    <a:pt x="269" y="2314"/>
                  </a:lnTo>
                  <a:lnTo>
                    <a:pt x="415" y="2484"/>
                  </a:lnTo>
                  <a:lnTo>
                    <a:pt x="415" y="2484"/>
                  </a:lnTo>
                  <a:lnTo>
                    <a:pt x="512" y="2606"/>
                  </a:lnTo>
                  <a:lnTo>
                    <a:pt x="610" y="2728"/>
                  </a:lnTo>
                  <a:lnTo>
                    <a:pt x="658" y="2874"/>
                  </a:lnTo>
                  <a:lnTo>
                    <a:pt x="683" y="3045"/>
                  </a:lnTo>
                  <a:lnTo>
                    <a:pt x="683" y="3045"/>
                  </a:lnTo>
                  <a:lnTo>
                    <a:pt x="658" y="3239"/>
                  </a:lnTo>
                  <a:lnTo>
                    <a:pt x="610" y="3385"/>
                  </a:lnTo>
                  <a:lnTo>
                    <a:pt x="512" y="3507"/>
                  </a:lnTo>
                  <a:lnTo>
                    <a:pt x="415" y="3629"/>
                  </a:lnTo>
                  <a:lnTo>
                    <a:pt x="415" y="3629"/>
                  </a:lnTo>
                  <a:lnTo>
                    <a:pt x="269" y="3800"/>
                  </a:lnTo>
                  <a:lnTo>
                    <a:pt x="147" y="3994"/>
                  </a:lnTo>
                  <a:lnTo>
                    <a:pt x="74" y="4116"/>
                  </a:lnTo>
                  <a:lnTo>
                    <a:pt x="49" y="4262"/>
                  </a:lnTo>
                  <a:lnTo>
                    <a:pt x="1" y="4408"/>
                  </a:lnTo>
                  <a:lnTo>
                    <a:pt x="1" y="4579"/>
                  </a:lnTo>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3"/>
            <p:cNvSpPr/>
            <p:nvPr/>
          </p:nvSpPr>
          <p:spPr>
            <a:xfrm>
              <a:off x="1411025" y="5001950"/>
              <a:ext cx="17075" cy="114475"/>
            </a:xfrm>
            <a:custGeom>
              <a:avLst/>
              <a:gdLst/>
              <a:ahLst/>
              <a:cxnLst/>
              <a:rect l="l" t="t" r="r" b="b"/>
              <a:pathLst>
                <a:path w="683" h="4579" fill="none" extrusionOk="0">
                  <a:moveTo>
                    <a:pt x="682" y="0"/>
                  </a:moveTo>
                  <a:lnTo>
                    <a:pt x="682" y="0"/>
                  </a:lnTo>
                  <a:lnTo>
                    <a:pt x="658" y="171"/>
                  </a:lnTo>
                  <a:lnTo>
                    <a:pt x="609" y="317"/>
                  </a:lnTo>
                  <a:lnTo>
                    <a:pt x="536" y="439"/>
                  </a:lnTo>
                  <a:lnTo>
                    <a:pt x="414" y="585"/>
                  </a:lnTo>
                  <a:lnTo>
                    <a:pt x="414" y="585"/>
                  </a:lnTo>
                  <a:lnTo>
                    <a:pt x="268" y="731"/>
                  </a:lnTo>
                  <a:lnTo>
                    <a:pt x="146" y="950"/>
                  </a:lnTo>
                  <a:lnTo>
                    <a:pt x="97" y="1072"/>
                  </a:lnTo>
                  <a:lnTo>
                    <a:pt x="49" y="1194"/>
                  </a:lnTo>
                  <a:lnTo>
                    <a:pt x="24" y="1364"/>
                  </a:lnTo>
                  <a:lnTo>
                    <a:pt x="0" y="1535"/>
                  </a:lnTo>
                  <a:lnTo>
                    <a:pt x="0" y="1535"/>
                  </a:lnTo>
                  <a:lnTo>
                    <a:pt x="24" y="1705"/>
                  </a:lnTo>
                  <a:lnTo>
                    <a:pt x="49" y="1851"/>
                  </a:lnTo>
                  <a:lnTo>
                    <a:pt x="97" y="1997"/>
                  </a:lnTo>
                  <a:lnTo>
                    <a:pt x="146" y="2095"/>
                  </a:lnTo>
                  <a:lnTo>
                    <a:pt x="268" y="2314"/>
                  </a:lnTo>
                  <a:lnTo>
                    <a:pt x="414" y="2484"/>
                  </a:lnTo>
                  <a:lnTo>
                    <a:pt x="414" y="2484"/>
                  </a:lnTo>
                  <a:lnTo>
                    <a:pt x="536" y="2606"/>
                  </a:lnTo>
                  <a:lnTo>
                    <a:pt x="609" y="2728"/>
                  </a:lnTo>
                  <a:lnTo>
                    <a:pt x="658" y="2874"/>
                  </a:lnTo>
                  <a:lnTo>
                    <a:pt x="682" y="3045"/>
                  </a:lnTo>
                  <a:lnTo>
                    <a:pt x="682" y="3045"/>
                  </a:lnTo>
                  <a:lnTo>
                    <a:pt x="658" y="3239"/>
                  </a:lnTo>
                  <a:lnTo>
                    <a:pt x="609" y="3385"/>
                  </a:lnTo>
                  <a:lnTo>
                    <a:pt x="536" y="3507"/>
                  </a:lnTo>
                  <a:lnTo>
                    <a:pt x="414" y="3629"/>
                  </a:lnTo>
                  <a:lnTo>
                    <a:pt x="414" y="3629"/>
                  </a:lnTo>
                  <a:lnTo>
                    <a:pt x="268" y="3800"/>
                  </a:lnTo>
                  <a:lnTo>
                    <a:pt x="146" y="3994"/>
                  </a:lnTo>
                  <a:lnTo>
                    <a:pt x="97" y="4116"/>
                  </a:lnTo>
                  <a:lnTo>
                    <a:pt x="49" y="4262"/>
                  </a:lnTo>
                  <a:lnTo>
                    <a:pt x="24" y="4408"/>
                  </a:lnTo>
                  <a:lnTo>
                    <a:pt x="0" y="4579"/>
                  </a:lnTo>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3"/>
            <p:cNvSpPr/>
            <p:nvPr/>
          </p:nvSpPr>
          <p:spPr>
            <a:xfrm>
              <a:off x="1498700" y="5001950"/>
              <a:ext cx="16450" cy="114475"/>
            </a:xfrm>
            <a:custGeom>
              <a:avLst/>
              <a:gdLst/>
              <a:ahLst/>
              <a:cxnLst/>
              <a:rect l="l" t="t" r="r" b="b"/>
              <a:pathLst>
                <a:path w="658" h="4579" fill="none" extrusionOk="0">
                  <a:moveTo>
                    <a:pt x="658" y="0"/>
                  </a:moveTo>
                  <a:lnTo>
                    <a:pt x="658" y="0"/>
                  </a:lnTo>
                  <a:lnTo>
                    <a:pt x="658" y="171"/>
                  </a:lnTo>
                  <a:lnTo>
                    <a:pt x="585" y="317"/>
                  </a:lnTo>
                  <a:lnTo>
                    <a:pt x="512" y="439"/>
                  </a:lnTo>
                  <a:lnTo>
                    <a:pt x="390" y="585"/>
                  </a:lnTo>
                  <a:lnTo>
                    <a:pt x="390" y="585"/>
                  </a:lnTo>
                  <a:lnTo>
                    <a:pt x="268" y="731"/>
                  </a:lnTo>
                  <a:lnTo>
                    <a:pt x="122" y="950"/>
                  </a:lnTo>
                  <a:lnTo>
                    <a:pt x="73" y="1072"/>
                  </a:lnTo>
                  <a:lnTo>
                    <a:pt x="25" y="1194"/>
                  </a:lnTo>
                  <a:lnTo>
                    <a:pt x="0" y="1364"/>
                  </a:lnTo>
                  <a:lnTo>
                    <a:pt x="0" y="1535"/>
                  </a:lnTo>
                  <a:lnTo>
                    <a:pt x="0" y="1535"/>
                  </a:lnTo>
                  <a:lnTo>
                    <a:pt x="0" y="1705"/>
                  </a:lnTo>
                  <a:lnTo>
                    <a:pt x="25" y="1851"/>
                  </a:lnTo>
                  <a:lnTo>
                    <a:pt x="73" y="1997"/>
                  </a:lnTo>
                  <a:lnTo>
                    <a:pt x="122" y="2095"/>
                  </a:lnTo>
                  <a:lnTo>
                    <a:pt x="268" y="2314"/>
                  </a:lnTo>
                  <a:lnTo>
                    <a:pt x="390" y="2484"/>
                  </a:lnTo>
                  <a:lnTo>
                    <a:pt x="390" y="2484"/>
                  </a:lnTo>
                  <a:lnTo>
                    <a:pt x="512" y="2606"/>
                  </a:lnTo>
                  <a:lnTo>
                    <a:pt x="585" y="2728"/>
                  </a:lnTo>
                  <a:lnTo>
                    <a:pt x="658" y="2874"/>
                  </a:lnTo>
                  <a:lnTo>
                    <a:pt x="658" y="3045"/>
                  </a:lnTo>
                  <a:lnTo>
                    <a:pt x="658" y="3045"/>
                  </a:lnTo>
                  <a:lnTo>
                    <a:pt x="658" y="3239"/>
                  </a:lnTo>
                  <a:lnTo>
                    <a:pt x="585" y="3385"/>
                  </a:lnTo>
                  <a:lnTo>
                    <a:pt x="512" y="3507"/>
                  </a:lnTo>
                  <a:lnTo>
                    <a:pt x="390" y="3629"/>
                  </a:lnTo>
                  <a:lnTo>
                    <a:pt x="390" y="3629"/>
                  </a:lnTo>
                  <a:lnTo>
                    <a:pt x="268" y="3800"/>
                  </a:lnTo>
                  <a:lnTo>
                    <a:pt x="122" y="3994"/>
                  </a:lnTo>
                  <a:lnTo>
                    <a:pt x="73" y="4116"/>
                  </a:lnTo>
                  <a:lnTo>
                    <a:pt x="25" y="4262"/>
                  </a:lnTo>
                  <a:lnTo>
                    <a:pt x="0" y="4408"/>
                  </a:lnTo>
                  <a:lnTo>
                    <a:pt x="0" y="4579"/>
                  </a:lnTo>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Audio 1">
            <a:hlinkClick r:id="" action="ppaction://media"/>
            <a:extLst>
              <a:ext uri="{FF2B5EF4-FFF2-40B4-BE49-F238E27FC236}">
                <a16:creationId xmlns:a16="http://schemas.microsoft.com/office/drawing/2014/main" id="{609D0937-D8AC-91F5-55F5-0270A6DDF62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15300" y="4114800"/>
            <a:ext cx="812800" cy="812800"/>
          </a:xfrm>
          <a:prstGeom prst="rect">
            <a:avLst/>
          </a:prstGeom>
        </p:spPr>
      </p:pic>
    </p:spTree>
  </p:cSld>
  <p:clrMapOvr>
    <a:masterClrMapping/>
  </p:clrMapOvr>
  <p:transition advTm="12085">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6"/>
          <p:cNvSpPr txBox="1">
            <a:spLocks noGrp="1"/>
          </p:cNvSpPr>
          <p:nvPr>
            <p:ph type="ctrTitle" idx="4294967295"/>
          </p:nvPr>
        </p:nvSpPr>
        <p:spPr>
          <a:xfrm>
            <a:off x="855300" y="600810"/>
            <a:ext cx="3195000" cy="4032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2800" dirty="0"/>
              <a:t>Pero… ¿qué tenemos que hacer exactamente? “Durante” (Segunda semana)</a:t>
            </a:r>
            <a:endParaRPr sz="2800" dirty="0"/>
          </a:p>
        </p:txBody>
      </p:sp>
      <p:sp>
        <p:nvSpPr>
          <p:cNvPr id="96" name="Google Shape;96;p16"/>
          <p:cNvSpPr txBox="1">
            <a:spLocks noGrp="1"/>
          </p:cNvSpPr>
          <p:nvPr>
            <p:ph type="subTitle" idx="4294967295"/>
          </p:nvPr>
        </p:nvSpPr>
        <p:spPr>
          <a:xfrm>
            <a:off x="855300" y="2782373"/>
            <a:ext cx="3195000" cy="11616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s-ES" sz="1400" b="1" dirty="0"/>
              <a:t>Ahora es vuestro turno de reflexionar y pensar</a:t>
            </a:r>
            <a:endParaRPr sz="1400" b="1" dirty="0"/>
          </a:p>
          <a:p>
            <a:pPr marL="0" lvl="0" indent="0" algn="l" rtl="0">
              <a:spcBef>
                <a:spcPts val="600"/>
              </a:spcBef>
              <a:spcAft>
                <a:spcPts val="0"/>
              </a:spcAft>
              <a:buClr>
                <a:schemeClr val="dk1"/>
              </a:buClr>
              <a:buSzPts val="1100"/>
              <a:buFont typeface="Arial"/>
              <a:buNone/>
            </a:pPr>
            <a:r>
              <a:rPr lang="es-ES" sz="1400" dirty="0"/>
              <a:t>Esta actividad tiene dos partes:</a:t>
            </a:r>
          </a:p>
          <a:p>
            <a:pPr marL="342900" lvl="0" indent="-342900" algn="l" rtl="0">
              <a:spcBef>
                <a:spcPts val="600"/>
              </a:spcBef>
              <a:spcAft>
                <a:spcPts val="0"/>
              </a:spcAft>
              <a:buClr>
                <a:schemeClr val="dk1"/>
              </a:buClr>
              <a:buSzPts val="1100"/>
              <a:buFont typeface="Arial"/>
              <a:buAutoNum type="arabicPeriod"/>
            </a:pPr>
            <a:r>
              <a:rPr lang="es-ES" sz="1400" b="1" dirty="0"/>
              <a:t>Individual</a:t>
            </a:r>
          </a:p>
          <a:p>
            <a:pPr marL="342900" lvl="0" indent="-342900" algn="l" rtl="0">
              <a:spcBef>
                <a:spcPts val="600"/>
              </a:spcBef>
              <a:spcAft>
                <a:spcPts val="0"/>
              </a:spcAft>
              <a:buClr>
                <a:schemeClr val="dk1"/>
              </a:buClr>
              <a:buSzPts val="1100"/>
              <a:buFont typeface="Arial"/>
              <a:buAutoNum type="arabicPeriod"/>
            </a:pPr>
            <a:r>
              <a:rPr lang="es-ES" sz="1400" b="1" dirty="0"/>
              <a:t>Grupal</a:t>
            </a:r>
            <a:endParaRPr sz="1400" b="1" dirty="0"/>
          </a:p>
        </p:txBody>
      </p:sp>
      <p:pic>
        <p:nvPicPr>
          <p:cNvPr id="97" name="Google Shape;97;p16"/>
          <p:cNvPicPr preferRelativeResize="0"/>
          <p:nvPr/>
        </p:nvPicPr>
        <p:blipFill rotWithShape="1">
          <a:blip r:embed="rId5">
            <a:alphaModFix/>
          </a:blip>
          <a:srcRect l="16666" r="16666"/>
          <a:stretch/>
        </p:blipFill>
        <p:spPr>
          <a:xfrm>
            <a:off x="4456251" y="455700"/>
            <a:ext cx="4232051" cy="4232050"/>
          </a:xfrm>
          <a:prstGeom prst="rect">
            <a:avLst/>
          </a:prstGeom>
          <a:noFill/>
          <a:ln>
            <a:noFill/>
          </a:ln>
        </p:spPr>
      </p:pic>
      <p:sp>
        <p:nvSpPr>
          <p:cNvPr id="98" name="Google Shape;98;p16"/>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10</a:t>
            </a:fld>
            <a:endParaRPr/>
          </a:p>
        </p:txBody>
      </p:sp>
      <p:pic>
        <p:nvPicPr>
          <p:cNvPr id="2" name="Audio 1">
            <a:hlinkClick r:id="" action="ppaction://media"/>
            <a:extLst>
              <a:ext uri="{FF2B5EF4-FFF2-40B4-BE49-F238E27FC236}">
                <a16:creationId xmlns:a16="http://schemas.microsoft.com/office/drawing/2014/main" id="{D1657D25-B9D0-4E18-2E6F-8169D390423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15300" y="4114800"/>
            <a:ext cx="812800" cy="812800"/>
          </a:xfrm>
          <a:prstGeom prst="rect">
            <a:avLst/>
          </a:prstGeom>
        </p:spPr>
      </p:pic>
    </p:spTree>
  </p:cSld>
  <p:clrMapOvr>
    <a:masterClrMapping/>
  </p:clrMapOvr>
  <p:transition advTm="13376">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8"/>
          <p:cNvSpPr txBox="1">
            <a:spLocks noGrp="1"/>
          </p:cNvSpPr>
          <p:nvPr>
            <p:ph type="title"/>
          </p:nvPr>
        </p:nvSpPr>
        <p:spPr>
          <a:xfrm>
            <a:off x="455700" y="823775"/>
            <a:ext cx="1623900" cy="38640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dirty="0"/>
              <a:t>Fotografía individual</a:t>
            </a:r>
            <a:endParaRPr dirty="0"/>
          </a:p>
        </p:txBody>
      </p:sp>
      <p:sp>
        <p:nvSpPr>
          <p:cNvPr id="110" name="Google Shape;110;p18"/>
          <p:cNvSpPr txBox="1">
            <a:spLocks noGrp="1"/>
          </p:cNvSpPr>
          <p:nvPr>
            <p:ph type="body" idx="1"/>
          </p:nvPr>
        </p:nvSpPr>
        <p:spPr>
          <a:xfrm>
            <a:off x="2763000" y="1376700"/>
            <a:ext cx="5925300" cy="3311100"/>
          </a:xfrm>
          <a:prstGeom prst="rect">
            <a:avLst/>
          </a:prstGeom>
        </p:spPr>
        <p:txBody>
          <a:bodyPr spcFirstLastPara="1" wrap="square" lIns="0" tIns="0" rIns="0" bIns="0" anchor="t" anchorCtr="0">
            <a:noAutofit/>
          </a:bodyPr>
          <a:lstStyle/>
          <a:p>
            <a:pPr marL="320040" lvl="0" indent="-355600" algn="l" rtl="0">
              <a:spcBef>
                <a:spcPts val="0"/>
              </a:spcBef>
              <a:spcAft>
                <a:spcPts val="0"/>
              </a:spcAft>
              <a:buSzPts val="2000"/>
              <a:buChar char="▫"/>
            </a:pPr>
            <a:r>
              <a:rPr lang="es-ES" dirty="0"/>
              <a:t>Basándonos en los aspectos metodológicos y éticos anteriormente indicados, de manera individual tenéis que buscar “en el baúl de los recursos” y seleccionar una fotografía</a:t>
            </a:r>
            <a:endParaRPr dirty="0"/>
          </a:p>
          <a:p>
            <a:pPr marL="0" lvl="0" indent="0" algn="ctr" rtl="0">
              <a:spcBef>
                <a:spcPts val="600"/>
              </a:spcBef>
              <a:spcAft>
                <a:spcPts val="0"/>
              </a:spcAft>
              <a:buSzPts val="2000"/>
              <a:buNone/>
            </a:pPr>
            <a:r>
              <a:rPr lang="es-ES" b="1" dirty="0"/>
              <a:t>¿El tema para seleccionar la fotografía?</a:t>
            </a:r>
            <a:endParaRPr b="1" dirty="0"/>
          </a:p>
          <a:p>
            <a:pPr marL="320040" lvl="0" indent="-355600" algn="l" rtl="0">
              <a:spcBef>
                <a:spcPts val="600"/>
              </a:spcBef>
              <a:spcAft>
                <a:spcPts val="0"/>
              </a:spcAft>
              <a:buSzPts val="2000"/>
              <a:buChar char="▫"/>
            </a:pPr>
            <a:r>
              <a:rPr lang="es-ES" dirty="0"/>
              <a:t>Alguna/s persona/s, lugares, eventos, elementos materiales… cualquier aspecto que, bajo vuestro criterio, tenga relación con vuestra experiencia educativa y la colaboración de vuestras familias en la escuela</a:t>
            </a:r>
            <a:endParaRPr dirty="0"/>
          </a:p>
        </p:txBody>
      </p:sp>
      <p:sp>
        <p:nvSpPr>
          <p:cNvPr id="111" name="Google Shape;111;p18"/>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11</a:t>
            </a:fld>
            <a:endParaRPr/>
          </a:p>
        </p:txBody>
      </p:sp>
      <p:grpSp>
        <p:nvGrpSpPr>
          <p:cNvPr id="112" name="Google Shape;112;p18"/>
          <p:cNvGrpSpPr/>
          <p:nvPr/>
        </p:nvGrpSpPr>
        <p:grpSpPr>
          <a:xfrm>
            <a:off x="453014" y="3917228"/>
            <a:ext cx="794394" cy="768186"/>
            <a:chOff x="1247825" y="5001950"/>
            <a:chExt cx="443300" cy="428675"/>
          </a:xfrm>
        </p:grpSpPr>
        <p:sp>
          <p:nvSpPr>
            <p:cNvPr id="113" name="Google Shape;113;p18"/>
            <p:cNvSpPr/>
            <p:nvPr/>
          </p:nvSpPr>
          <p:spPr>
            <a:xfrm>
              <a:off x="1247825" y="5168175"/>
              <a:ext cx="373875" cy="221650"/>
            </a:xfrm>
            <a:custGeom>
              <a:avLst/>
              <a:gdLst/>
              <a:ahLst/>
              <a:cxnLst/>
              <a:rect l="l" t="t" r="r" b="b"/>
              <a:pathLst>
                <a:path w="14955" h="8866" fill="none" extrusionOk="0">
                  <a:moveTo>
                    <a:pt x="12178" y="8865"/>
                  </a:moveTo>
                  <a:lnTo>
                    <a:pt x="12178" y="8865"/>
                  </a:lnTo>
                  <a:lnTo>
                    <a:pt x="12325" y="8841"/>
                  </a:lnTo>
                  <a:lnTo>
                    <a:pt x="12471" y="8792"/>
                  </a:lnTo>
                  <a:lnTo>
                    <a:pt x="12592" y="8695"/>
                  </a:lnTo>
                  <a:lnTo>
                    <a:pt x="12666" y="8573"/>
                  </a:lnTo>
                  <a:lnTo>
                    <a:pt x="12666" y="8573"/>
                  </a:lnTo>
                  <a:lnTo>
                    <a:pt x="12958" y="8037"/>
                  </a:lnTo>
                  <a:lnTo>
                    <a:pt x="13323" y="7331"/>
                  </a:lnTo>
                  <a:lnTo>
                    <a:pt x="13688" y="6454"/>
                  </a:lnTo>
                  <a:lnTo>
                    <a:pt x="13883" y="5991"/>
                  </a:lnTo>
                  <a:lnTo>
                    <a:pt x="14078" y="5480"/>
                  </a:lnTo>
                  <a:lnTo>
                    <a:pt x="14249" y="4944"/>
                  </a:lnTo>
                  <a:lnTo>
                    <a:pt x="14419" y="4360"/>
                  </a:lnTo>
                  <a:lnTo>
                    <a:pt x="14565" y="3775"/>
                  </a:lnTo>
                  <a:lnTo>
                    <a:pt x="14711" y="3166"/>
                  </a:lnTo>
                  <a:lnTo>
                    <a:pt x="14809" y="2533"/>
                  </a:lnTo>
                  <a:lnTo>
                    <a:pt x="14882" y="1875"/>
                  </a:lnTo>
                  <a:lnTo>
                    <a:pt x="14931" y="1218"/>
                  </a:lnTo>
                  <a:lnTo>
                    <a:pt x="14955" y="536"/>
                  </a:lnTo>
                  <a:lnTo>
                    <a:pt x="14955" y="536"/>
                  </a:lnTo>
                  <a:lnTo>
                    <a:pt x="14955" y="438"/>
                  </a:lnTo>
                  <a:lnTo>
                    <a:pt x="14906" y="341"/>
                  </a:lnTo>
                  <a:lnTo>
                    <a:pt x="14857" y="244"/>
                  </a:lnTo>
                  <a:lnTo>
                    <a:pt x="14809" y="146"/>
                  </a:lnTo>
                  <a:lnTo>
                    <a:pt x="14711" y="97"/>
                  </a:lnTo>
                  <a:lnTo>
                    <a:pt x="14614" y="24"/>
                  </a:lnTo>
                  <a:lnTo>
                    <a:pt x="14516" y="0"/>
                  </a:lnTo>
                  <a:lnTo>
                    <a:pt x="14395" y="0"/>
                  </a:lnTo>
                  <a:lnTo>
                    <a:pt x="3338" y="0"/>
                  </a:lnTo>
                  <a:lnTo>
                    <a:pt x="3338" y="0"/>
                  </a:lnTo>
                  <a:lnTo>
                    <a:pt x="3216" y="0"/>
                  </a:lnTo>
                  <a:lnTo>
                    <a:pt x="3118" y="24"/>
                  </a:lnTo>
                  <a:lnTo>
                    <a:pt x="3021" y="97"/>
                  </a:lnTo>
                  <a:lnTo>
                    <a:pt x="2924" y="146"/>
                  </a:lnTo>
                  <a:lnTo>
                    <a:pt x="2875" y="244"/>
                  </a:lnTo>
                  <a:lnTo>
                    <a:pt x="2826" y="341"/>
                  </a:lnTo>
                  <a:lnTo>
                    <a:pt x="2777" y="438"/>
                  </a:lnTo>
                  <a:lnTo>
                    <a:pt x="2777" y="536"/>
                  </a:lnTo>
                  <a:lnTo>
                    <a:pt x="2777" y="536"/>
                  </a:lnTo>
                  <a:lnTo>
                    <a:pt x="2777" y="706"/>
                  </a:lnTo>
                  <a:lnTo>
                    <a:pt x="2777" y="706"/>
                  </a:lnTo>
                  <a:lnTo>
                    <a:pt x="2558" y="633"/>
                  </a:lnTo>
                  <a:lnTo>
                    <a:pt x="2363" y="585"/>
                  </a:lnTo>
                  <a:lnTo>
                    <a:pt x="2144" y="560"/>
                  </a:lnTo>
                  <a:lnTo>
                    <a:pt x="1949" y="536"/>
                  </a:lnTo>
                  <a:lnTo>
                    <a:pt x="1949" y="536"/>
                  </a:lnTo>
                  <a:lnTo>
                    <a:pt x="1755" y="560"/>
                  </a:lnTo>
                  <a:lnTo>
                    <a:pt x="1560" y="585"/>
                  </a:lnTo>
                  <a:lnTo>
                    <a:pt x="1365" y="633"/>
                  </a:lnTo>
                  <a:lnTo>
                    <a:pt x="1194" y="706"/>
                  </a:lnTo>
                  <a:lnTo>
                    <a:pt x="1024" y="779"/>
                  </a:lnTo>
                  <a:lnTo>
                    <a:pt x="853" y="877"/>
                  </a:lnTo>
                  <a:lnTo>
                    <a:pt x="707" y="999"/>
                  </a:lnTo>
                  <a:lnTo>
                    <a:pt x="561" y="1120"/>
                  </a:lnTo>
                  <a:lnTo>
                    <a:pt x="439" y="1242"/>
                  </a:lnTo>
                  <a:lnTo>
                    <a:pt x="342" y="1413"/>
                  </a:lnTo>
                  <a:lnTo>
                    <a:pt x="244" y="1559"/>
                  </a:lnTo>
                  <a:lnTo>
                    <a:pt x="147" y="1729"/>
                  </a:lnTo>
                  <a:lnTo>
                    <a:pt x="98" y="1900"/>
                  </a:lnTo>
                  <a:lnTo>
                    <a:pt x="50" y="2095"/>
                  </a:lnTo>
                  <a:lnTo>
                    <a:pt x="1" y="2289"/>
                  </a:lnTo>
                  <a:lnTo>
                    <a:pt x="1" y="2484"/>
                  </a:lnTo>
                  <a:lnTo>
                    <a:pt x="1" y="2484"/>
                  </a:lnTo>
                  <a:lnTo>
                    <a:pt x="25" y="2850"/>
                  </a:lnTo>
                  <a:lnTo>
                    <a:pt x="98" y="3191"/>
                  </a:lnTo>
                  <a:lnTo>
                    <a:pt x="220" y="3556"/>
                  </a:lnTo>
                  <a:lnTo>
                    <a:pt x="366" y="3872"/>
                  </a:lnTo>
                  <a:lnTo>
                    <a:pt x="561" y="4213"/>
                  </a:lnTo>
                  <a:lnTo>
                    <a:pt x="780" y="4530"/>
                  </a:lnTo>
                  <a:lnTo>
                    <a:pt x="1024" y="4822"/>
                  </a:lnTo>
                  <a:lnTo>
                    <a:pt x="1292" y="5090"/>
                  </a:lnTo>
                  <a:lnTo>
                    <a:pt x="1584" y="5334"/>
                  </a:lnTo>
                  <a:lnTo>
                    <a:pt x="1901" y="5577"/>
                  </a:lnTo>
                  <a:lnTo>
                    <a:pt x="2242" y="5772"/>
                  </a:lnTo>
                  <a:lnTo>
                    <a:pt x="2583" y="5943"/>
                  </a:lnTo>
                  <a:lnTo>
                    <a:pt x="2924" y="6089"/>
                  </a:lnTo>
                  <a:lnTo>
                    <a:pt x="3265" y="6186"/>
                  </a:lnTo>
                  <a:lnTo>
                    <a:pt x="3605" y="6259"/>
                  </a:lnTo>
                  <a:lnTo>
                    <a:pt x="3946" y="6284"/>
                  </a:lnTo>
                  <a:lnTo>
                    <a:pt x="3946" y="6284"/>
                  </a:lnTo>
                  <a:lnTo>
                    <a:pt x="4068" y="6625"/>
                  </a:lnTo>
                  <a:lnTo>
                    <a:pt x="4214" y="6941"/>
                  </a:lnTo>
                  <a:lnTo>
                    <a:pt x="4507" y="7574"/>
                  </a:lnTo>
                  <a:lnTo>
                    <a:pt x="4799" y="8110"/>
                  </a:lnTo>
                  <a:lnTo>
                    <a:pt x="5067" y="8573"/>
                  </a:lnTo>
                  <a:lnTo>
                    <a:pt x="5067" y="8573"/>
                  </a:lnTo>
                  <a:lnTo>
                    <a:pt x="5140" y="8695"/>
                  </a:lnTo>
                  <a:lnTo>
                    <a:pt x="5262" y="8792"/>
                  </a:lnTo>
                  <a:lnTo>
                    <a:pt x="5408" y="8841"/>
                  </a:lnTo>
                  <a:lnTo>
                    <a:pt x="5554" y="8865"/>
                  </a:lnTo>
                </a:path>
              </a:pathLst>
            </a:custGeom>
            <a:noFill/>
            <a:ln w="121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8"/>
            <p:cNvSpPr/>
            <p:nvPr/>
          </p:nvSpPr>
          <p:spPr>
            <a:xfrm>
              <a:off x="1275850" y="5209575"/>
              <a:ext cx="60900" cy="87075"/>
            </a:xfrm>
            <a:custGeom>
              <a:avLst/>
              <a:gdLst/>
              <a:ahLst/>
              <a:cxnLst/>
              <a:rect l="l" t="t" r="r" b="b"/>
              <a:pathLst>
                <a:path w="2436" h="3483" fill="none" extrusionOk="0">
                  <a:moveTo>
                    <a:pt x="0" y="828"/>
                  </a:moveTo>
                  <a:lnTo>
                    <a:pt x="0" y="828"/>
                  </a:lnTo>
                  <a:lnTo>
                    <a:pt x="0" y="658"/>
                  </a:lnTo>
                  <a:lnTo>
                    <a:pt x="49" y="512"/>
                  </a:lnTo>
                  <a:lnTo>
                    <a:pt x="122" y="366"/>
                  </a:lnTo>
                  <a:lnTo>
                    <a:pt x="244" y="244"/>
                  </a:lnTo>
                  <a:lnTo>
                    <a:pt x="366" y="146"/>
                  </a:lnTo>
                  <a:lnTo>
                    <a:pt x="487" y="73"/>
                  </a:lnTo>
                  <a:lnTo>
                    <a:pt x="658" y="25"/>
                  </a:lnTo>
                  <a:lnTo>
                    <a:pt x="828" y="0"/>
                  </a:lnTo>
                  <a:lnTo>
                    <a:pt x="828" y="0"/>
                  </a:lnTo>
                  <a:lnTo>
                    <a:pt x="950" y="0"/>
                  </a:lnTo>
                  <a:lnTo>
                    <a:pt x="1072" y="25"/>
                  </a:lnTo>
                  <a:lnTo>
                    <a:pt x="1340" y="122"/>
                  </a:lnTo>
                  <a:lnTo>
                    <a:pt x="1559" y="268"/>
                  </a:lnTo>
                  <a:lnTo>
                    <a:pt x="1754" y="414"/>
                  </a:lnTo>
                  <a:lnTo>
                    <a:pt x="1754" y="414"/>
                  </a:lnTo>
                  <a:lnTo>
                    <a:pt x="1803" y="780"/>
                  </a:lnTo>
                  <a:lnTo>
                    <a:pt x="1876" y="1169"/>
                  </a:lnTo>
                  <a:lnTo>
                    <a:pt x="2046" y="1997"/>
                  </a:lnTo>
                  <a:lnTo>
                    <a:pt x="2265" y="2801"/>
                  </a:lnTo>
                  <a:lnTo>
                    <a:pt x="2436" y="3483"/>
                  </a:lnTo>
                  <a:lnTo>
                    <a:pt x="2436" y="3483"/>
                  </a:lnTo>
                  <a:lnTo>
                    <a:pt x="2241" y="3434"/>
                  </a:lnTo>
                  <a:lnTo>
                    <a:pt x="2022" y="3361"/>
                  </a:lnTo>
                  <a:lnTo>
                    <a:pt x="1827" y="3264"/>
                  </a:lnTo>
                  <a:lnTo>
                    <a:pt x="1608" y="3142"/>
                  </a:lnTo>
                  <a:lnTo>
                    <a:pt x="1413" y="3020"/>
                  </a:lnTo>
                  <a:lnTo>
                    <a:pt x="1194" y="2874"/>
                  </a:lnTo>
                  <a:lnTo>
                    <a:pt x="999" y="2704"/>
                  </a:lnTo>
                  <a:lnTo>
                    <a:pt x="804" y="2533"/>
                  </a:lnTo>
                  <a:lnTo>
                    <a:pt x="634" y="2338"/>
                  </a:lnTo>
                  <a:lnTo>
                    <a:pt x="487" y="2143"/>
                  </a:lnTo>
                  <a:lnTo>
                    <a:pt x="341" y="1924"/>
                  </a:lnTo>
                  <a:lnTo>
                    <a:pt x="219" y="1729"/>
                  </a:lnTo>
                  <a:lnTo>
                    <a:pt x="122" y="1510"/>
                  </a:lnTo>
                  <a:lnTo>
                    <a:pt x="49" y="1267"/>
                  </a:lnTo>
                  <a:lnTo>
                    <a:pt x="0" y="1047"/>
                  </a:lnTo>
                  <a:lnTo>
                    <a:pt x="0" y="828"/>
                  </a:lnTo>
                  <a:lnTo>
                    <a:pt x="0" y="828"/>
                  </a:lnTo>
                </a:path>
              </a:pathLst>
            </a:custGeom>
            <a:noFill/>
            <a:ln w="121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8"/>
            <p:cNvSpPr/>
            <p:nvPr/>
          </p:nvSpPr>
          <p:spPr>
            <a:xfrm>
              <a:off x="1247825" y="5391625"/>
              <a:ext cx="443300" cy="39000"/>
            </a:xfrm>
            <a:custGeom>
              <a:avLst/>
              <a:gdLst/>
              <a:ahLst/>
              <a:cxnLst/>
              <a:rect l="l" t="t" r="r" b="b"/>
              <a:pathLst>
                <a:path w="17732" h="1560" fill="none" extrusionOk="0">
                  <a:moveTo>
                    <a:pt x="16611" y="1559"/>
                  </a:moveTo>
                  <a:lnTo>
                    <a:pt x="1121" y="1559"/>
                  </a:lnTo>
                  <a:lnTo>
                    <a:pt x="1121" y="1559"/>
                  </a:lnTo>
                  <a:lnTo>
                    <a:pt x="1000" y="1535"/>
                  </a:lnTo>
                  <a:lnTo>
                    <a:pt x="878" y="1510"/>
                  </a:lnTo>
                  <a:lnTo>
                    <a:pt x="780" y="1462"/>
                  </a:lnTo>
                  <a:lnTo>
                    <a:pt x="683" y="1389"/>
                  </a:lnTo>
                  <a:lnTo>
                    <a:pt x="488" y="1218"/>
                  </a:lnTo>
                  <a:lnTo>
                    <a:pt x="318" y="999"/>
                  </a:lnTo>
                  <a:lnTo>
                    <a:pt x="196" y="755"/>
                  </a:lnTo>
                  <a:lnTo>
                    <a:pt x="98" y="487"/>
                  </a:lnTo>
                  <a:lnTo>
                    <a:pt x="25" y="244"/>
                  </a:lnTo>
                  <a:lnTo>
                    <a:pt x="1" y="0"/>
                  </a:lnTo>
                  <a:lnTo>
                    <a:pt x="17731" y="0"/>
                  </a:lnTo>
                  <a:lnTo>
                    <a:pt x="17731" y="0"/>
                  </a:lnTo>
                  <a:lnTo>
                    <a:pt x="17707" y="244"/>
                  </a:lnTo>
                  <a:lnTo>
                    <a:pt x="17634" y="487"/>
                  </a:lnTo>
                  <a:lnTo>
                    <a:pt x="17537" y="755"/>
                  </a:lnTo>
                  <a:lnTo>
                    <a:pt x="17415" y="999"/>
                  </a:lnTo>
                  <a:lnTo>
                    <a:pt x="17244" y="1218"/>
                  </a:lnTo>
                  <a:lnTo>
                    <a:pt x="17049" y="1389"/>
                  </a:lnTo>
                  <a:lnTo>
                    <a:pt x="16952" y="1462"/>
                  </a:lnTo>
                  <a:lnTo>
                    <a:pt x="16855" y="1510"/>
                  </a:lnTo>
                  <a:lnTo>
                    <a:pt x="16733" y="1535"/>
                  </a:lnTo>
                  <a:lnTo>
                    <a:pt x="16611" y="1559"/>
                  </a:lnTo>
                  <a:lnTo>
                    <a:pt x="16611" y="1559"/>
                  </a:lnTo>
                  <a:close/>
                </a:path>
              </a:pathLst>
            </a:custGeom>
            <a:noFill/>
            <a:ln w="121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8"/>
            <p:cNvSpPr/>
            <p:nvPr/>
          </p:nvSpPr>
          <p:spPr>
            <a:xfrm>
              <a:off x="1454850" y="5001950"/>
              <a:ext cx="17075" cy="114475"/>
            </a:xfrm>
            <a:custGeom>
              <a:avLst/>
              <a:gdLst/>
              <a:ahLst/>
              <a:cxnLst/>
              <a:rect l="l" t="t" r="r" b="b"/>
              <a:pathLst>
                <a:path w="683" h="4579" fill="none" extrusionOk="0">
                  <a:moveTo>
                    <a:pt x="683" y="0"/>
                  </a:moveTo>
                  <a:lnTo>
                    <a:pt x="683" y="0"/>
                  </a:lnTo>
                  <a:lnTo>
                    <a:pt x="658" y="171"/>
                  </a:lnTo>
                  <a:lnTo>
                    <a:pt x="610" y="317"/>
                  </a:lnTo>
                  <a:lnTo>
                    <a:pt x="512" y="439"/>
                  </a:lnTo>
                  <a:lnTo>
                    <a:pt x="415" y="585"/>
                  </a:lnTo>
                  <a:lnTo>
                    <a:pt x="415" y="585"/>
                  </a:lnTo>
                  <a:lnTo>
                    <a:pt x="269" y="731"/>
                  </a:lnTo>
                  <a:lnTo>
                    <a:pt x="147" y="950"/>
                  </a:lnTo>
                  <a:lnTo>
                    <a:pt x="74" y="1072"/>
                  </a:lnTo>
                  <a:lnTo>
                    <a:pt x="49" y="1194"/>
                  </a:lnTo>
                  <a:lnTo>
                    <a:pt x="1" y="1364"/>
                  </a:lnTo>
                  <a:lnTo>
                    <a:pt x="1" y="1535"/>
                  </a:lnTo>
                  <a:lnTo>
                    <a:pt x="1" y="1535"/>
                  </a:lnTo>
                  <a:lnTo>
                    <a:pt x="1" y="1705"/>
                  </a:lnTo>
                  <a:lnTo>
                    <a:pt x="49" y="1851"/>
                  </a:lnTo>
                  <a:lnTo>
                    <a:pt x="74" y="1997"/>
                  </a:lnTo>
                  <a:lnTo>
                    <a:pt x="147" y="2095"/>
                  </a:lnTo>
                  <a:lnTo>
                    <a:pt x="269" y="2314"/>
                  </a:lnTo>
                  <a:lnTo>
                    <a:pt x="415" y="2484"/>
                  </a:lnTo>
                  <a:lnTo>
                    <a:pt x="415" y="2484"/>
                  </a:lnTo>
                  <a:lnTo>
                    <a:pt x="512" y="2606"/>
                  </a:lnTo>
                  <a:lnTo>
                    <a:pt x="610" y="2728"/>
                  </a:lnTo>
                  <a:lnTo>
                    <a:pt x="658" y="2874"/>
                  </a:lnTo>
                  <a:lnTo>
                    <a:pt x="683" y="3045"/>
                  </a:lnTo>
                  <a:lnTo>
                    <a:pt x="683" y="3045"/>
                  </a:lnTo>
                  <a:lnTo>
                    <a:pt x="658" y="3239"/>
                  </a:lnTo>
                  <a:lnTo>
                    <a:pt x="610" y="3385"/>
                  </a:lnTo>
                  <a:lnTo>
                    <a:pt x="512" y="3507"/>
                  </a:lnTo>
                  <a:lnTo>
                    <a:pt x="415" y="3629"/>
                  </a:lnTo>
                  <a:lnTo>
                    <a:pt x="415" y="3629"/>
                  </a:lnTo>
                  <a:lnTo>
                    <a:pt x="269" y="3800"/>
                  </a:lnTo>
                  <a:lnTo>
                    <a:pt x="147" y="3994"/>
                  </a:lnTo>
                  <a:lnTo>
                    <a:pt x="74" y="4116"/>
                  </a:lnTo>
                  <a:lnTo>
                    <a:pt x="49" y="4262"/>
                  </a:lnTo>
                  <a:lnTo>
                    <a:pt x="1" y="4408"/>
                  </a:lnTo>
                  <a:lnTo>
                    <a:pt x="1" y="4579"/>
                  </a:lnTo>
                </a:path>
              </a:pathLst>
            </a:custGeom>
            <a:noFill/>
            <a:ln w="121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8"/>
            <p:cNvSpPr/>
            <p:nvPr/>
          </p:nvSpPr>
          <p:spPr>
            <a:xfrm>
              <a:off x="1411025" y="5001950"/>
              <a:ext cx="17075" cy="114475"/>
            </a:xfrm>
            <a:custGeom>
              <a:avLst/>
              <a:gdLst/>
              <a:ahLst/>
              <a:cxnLst/>
              <a:rect l="l" t="t" r="r" b="b"/>
              <a:pathLst>
                <a:path w="683" h="4579" fill="none" extrusionOk="0">
                  <a:moveTo>
                    <a:pt x="682" y="0"/>
                  </a:moveTo>
                  <a:lnTo>
                    <a:pt x="682" y="0"/>
                  </a:lnTo>
                  <a:lnTo>
                    <a:pt x="658" y="171"/>
                  </a:lnTo>
                  <a:lnTo>
                    <a:pt x="609" y="317"/>
                  </a:lnTo>
                  <a:lnTo>
                    <a:pt x="536" y="439"/>
                  </a:lnTo>
                  <a:lnTo>
                    <a:pt x="414" y="585"/>
                  </a:lnTo>
                  <a:lnTo>
                    <a:pt x="414" y="585"/>
                  </a:lnTo>
                  <a:lnTo>
                    <a:pt x="268" y="731"/>
                  </a:lnTo>
                  <a:lnTo>
                    <a:pt x="146" y="950"/>
                  </a:lnTo>
                  <a:lnTo>
                    <a:pt x="97" y="1072"/>
                  </a:lnTo>
                  <a:lnTo>
                    <a:pt x="49" y="1194"/>
                  </a:lnTo>
                  <a:lnTo>
                    <a:pt x="24" y="1364"/>
                  </a:lnTo>
                  <a:lnTo>
                    <a:pt x="0" y="1535"/>
                  </a:lnTo>
                  <a:lnTo>
                    <a:pt x="0" y="1535"/>
                  </a:lnTo>
                  <a:lnTo>
                    <a:pt x="24" y="1705"/>
                  </a:lnTo>
                  <a:lnTo>
                    <a:pt x="49" y="1851"/>
                  </a:lnTo>
                  <a:lnTo>
                    <a:pt x="97" y="1997"/>
                  </a:lnTo>
                  <a:lnTo>
                    <a:pt x="146" y="2095"/>
                  </a:lnTo>
                  <a:lnTo>
                    <a:pt x="268" y="2314"/>
                  </a:lnTo>
                  <a:lnTo>
                    <a:pt x="414" y="2484"/>
                  </a:lnTo>
                  <a:lnTo>
                    <a:pt x="414" y="2484"/>
                  </a:lnTo>
                  <a:lnTo>
                    <a:pt x="536" y="2606"/>
                  </a:lnTo>
                  <a:lnTo>
                    <a:pt x="609" y="2728"/>
                  </a:lnTo>
                  <a:lnTo>
                    <a:pt x="658" y="2874"/>
                  </a:lnTo>
                  <a:lnTo>
                    <a:pt x="682" y="3045"/>
                  </a:lnTo>
                  <a:lnTo>
                    <a:pt x="682" y="3045"/>
                  </a:lnTo>
                  <a:lnTo>
                    <a:pt x="658" y="3239"/>
                  </a:lnTo>
                  <a:lnTo>
                    <a:pt x="609" y="3385"/>
                  </a:lnTo>
                  <a:lnTo>
                    <a:pt x="536" y="3507"/>
                  </a:lnTo>
                  <a:lnTo>
                    <a:pt x="414" y="3629"/>
                  </a:lnTo>
                  <a:lnTo>
                    <a:pt x="414" y="3629"/>
                  </a:lnTo>
                  <a:lnTo>
                    <a:pt x="268" y="3800"/>
                  </a:lnTo>
                  <a:lnTo>
                    <a:pt x="146" y="3994"/>
                  </a:lnTo>
                  <a:lnTo>
                    <a:pt x="97" y="4116"/>
                  </a:lnTo>
                  <a:lnTo>
                    <a:pt x="49" y="4262"/>
                  </a:lnTo>
                  <a:lnTo>
                    <a:pt x="24" y="4408"/>
                  </a:lnTo>
                  <a:lnTo>
                    <a:pt x="0" y="4579"/>
                  </a:lnTo>
                </a:path>
              </a:pathLst>
            </a:custGeom>
            <a:noFill/>
            <a:ln w="121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8"/>
            <p:cNvSpPr/>
            <p:nvPr/>
          </p:nvSpPr>
          <p:spPr>
            <a:xfrm>
              <a:off x="1498700" y="5001950"/>
              <a:ext cx="16450" cy="114475"/>
            </a:xfrm>
            <a:custGeom>
              <a:avLst/>
              <a:gdLst/>
              <a:ahLst/>
              <a:cxnLst/>
              <a:rect l="l" t="t" r="r" b="b"/>
              <a:pathLst>
                <a:path w="658" h="4579" fill="none" extrusionOk="0">
                  <a:moveTo>
                    <a:pt x="658" y="0"/>
                  </a:moveTo>
                  <a:lnTo>
                    <a:pt x="658" y="0"/>
                  </a:lnTo>
                  <a:lnTo>
                    <a:pt x="658" y="171"/>
                  </a:lnTo>
                  <a:lnTo>
                    <a:pt x="585" y="317"/>
                  </a:lnTo>
                  <a:lnTo>
                    <a:pt x="512" y="439"/>
                  </a:lnTo>
                  <a:lnTo>
                    <a:pt x="390" y="585"/>
                  </a:lnTo>
                  <a:lnTo>
                    <a:pt x="390" y="585"/>
                  </a:lnTo>
                  <a:lnTo>
                    <a:pt x="268" y="731"/>
                  </a:lnTo>
                  <a:lnTo>
                    <a:pt x="122" y="950"/>
                  </a:lnTo>
                  <a:lnTo>
                    <a:pt x="73" y="1072"/>
                  </a:lnTo>
                  <a:lnTo>
                    <a:pt x="25" y="1194"/>
                  </a:lnTo>
                  <a:lnTo>
                    <a:pt x="0" y="1364"/>
                  </a:lnTo>
                  <a:lnTo>
                    <a:pt x="0" y="1535"/>
                  </a:lnTo>
                  <a:lnTo>
                    <a:pt x="0" y="1535"/>
                  </a:lnTo>
                  <a:lnTo>
                    <a:pt x="0" y="1705"/>
                  </a:lnTo>
                  <a:lnTo>
                    <a:pt x="25" y="1851"/>
                  </a:lnTo>
                  <a:lnTo>
                    <a:pt x="73" y="1997"/>
                  </a:lnTo>
                  <a:lnTo>
                    <a:pt x="122" y="2095"/>
                  </a:lnTo>
                  <a:lnTo>
                    <a:pt x="268" y="2314"/>
                  </a:lnTo>
                  <a:lnTo>
                    <a:pt x="390" y="2484"/>
                  </a:lnTo>
                  <a:lnTo>
                    <a:pt x="390" y="2484"/>
                  </a:lnTo>
                  <a:lnTo>
                    <a:pt x="512" y="2606"/>
                  </a:lnTo>
                  <a:lnTo>
                    <a:pt x="585" y="2728"/>
                  </a:lnTo>
                  <a:lnTo>
                    <a:pt x="658" y="2874"/>
                  </a:lnTo>
                  <a:lnTo>
                    <a:pt x="658" y="3045"/>
                  </a:lnTo>
                  <a:lnTo>
                    <a:pt x="658" y="3045"/>
                  </a:lnTo>
                  <a:lnTo>
                    <a:pt x="658" y="3239"/>
                  </a:lnTo>
                  <a:lnTo>
                    <a:pt x="585" y="3385"/>
                  </a:lnTo>
                  <a:lnTo>
                    <a:pt x="512" y="3507"/>
                  </a:lnTo>
                  <a:lnTo>
                    <a:pt x="390" y="3629"/>
                  </a:lnTo>
                  <a:lnTo>
                    <a:pt x="390" y="3629"/>
                  </a:lnTo>
                  <a:lnTo>
                    <a:pt x="268" y="3800"/>
                  </a:lnTo>
                  <a:lnTo>
                    <a:pt x="122" y="3994"/>
                  </a:lnTo>
                  <a:lnTo>
                    <a:pt x="73" y="4116"/>
                  </a:lnTo>
                  <a:lnTo>
                    <a:pt x="25" y="4262"/>
                  </a:lnTo>
                  <a:lnTo>
                    <a:pt x="0" y="4408"/>
                  </a:lnTo>
                  <a:lnTo>
                    <a:pt x="0" y="4579"/>
                  </a:lnTo>
                </a:path>
              </a:pathLst>
            </a:custGeom>
            <a:noFill/>
            <a:ln w="121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Audio 1">
            <a:hlinkClick r:id="" action="ppaction://media"/>
            <a:extLst>
              <a:ext uri="{FF2B5EF4-FFF2-40B4-BE49-F238E27FC236}">
                <a16:creationId xmlns:a16="http://schemas.microsoft.com/office/drawing/2014/main" id="{E1BF85A6-57AA-54E4-EDAE-8D79039E139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15300" y="4114800"/>
            <a:ext cx="812800" cy="812800"/>
          </a:xfrm>
          <a:prstGeom prst="rect">
            <a:avLst/>
          </a:prstGeom>
        </p:spPr>
      </p:pic>
    </p:spTree>
  </p:cSld>
  <p:clrMapOvr>
    <a:masterClrMapping/>
  </p:clrMapOvr>
  <p:transition advTm="57888">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1"/>
          <p:cNvSpPr txBox="1">
            <a:spLocks noGrp="1"/>
          </p:cNvSpPr>
          <p:nvPr>
            <p:ph type="title"/>
          </p:nvPr>
        </p:nvSpPr>
        <p:spPr>
          <a:xfrm>
            <a:off x="504910" y="503311"/>
            <a:ext cx="1623900" cy="38640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1600" dirty="0"/>
              <a:t>Y, vale, he pensado y reflexionado mucho, me he quebrado la cabeza buscando una foto que, para mí, tenga significatividad con el concepto central, colaboración familia-escuela, pero ahora, ¿qué tengo que hacer?</a:t>
            </a:r>
            <a:endParaRPr sz="1600" dirty="0"/>
          </a:p>
        </p:txBody>
      </p:sp>
      <p:sp>
        <p:nvSpPr>
          <p:cNvPr id="158" name="Google Shape;158;p21"/>
          <p:cNvSpPr txBox="1">
            <a:spLocks noGrp="1"/>
          </p:cNvSpPr>
          <p:nvPr>
            <p:ph type="body" idx="1"/>
          </p:nvPr>
        </p:nvSpPr>
        <p:spPr>
          <a:xfrm>
            <a:off x="2587376" y="1374314"/>
            <a:ext cx="1845900" cy="3311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b="1" dirty="0"/>
              <a:t>Cumplimentar la ficha individual</a:t>
            </a:r>
            <a:endParaRPr b="1" dirty="0"/>
          </a:p>
          <a:p>
            <a:pPr marL="0" lvl="0" indent="0" algn="l" rtl="0">
              <a:spcBef>
                <a:spcPts val="600"/>
              </a:spcBef>
              <a:spcAft>
                <a:spcPts val="600"/>
              </a:spcAft>
              <a:buNone/>
            </a:pPr>
            <a:r>
              <a:rPr lang="en" dirty="0"/>
              <a:t>En esta ficha aparecen un total de 9 preguntas que debes responder</a:t>
            </a:r>
          </a:p>
          <a:p>
            <a:pPr marL="0" lvl="0" indent="0" algn="l" rtl="0">
              <a:spcBef>
                <a:spcPts val="600"/>
              </a:spcBef>
              <a:spcAft>
                <a:spcPts val="600"/>
              </a:spcAft>
              <a:buNone/>
            </a:pPr>
            <a:r>
              <a:rPr lang="en" dirty="0"/>
              <a:t>La encontraréis en el campus virtual con el título “Ficha fotografía individual”</a:t>
            </a:r>
            <a:endParaRPr dirty="0"/>
          </a:p>
        </p:txBody>
      </p:sp>
      <p:sp>
        <p:nvSpPr>
          <p:cNvPr id="159" name="Google Shape;159;p21"/>
          <p:cNvSpPr txBox="1">
            <a:spLocks noGrp="1"/>
          </p:cNvSpPr>
          <p:nvPr>
            <p:ph type="body" idx="2"/>
          </p:nvPr>
        </p:nvSpPr>
        <p:spPr>
          <a:xfrm>
            <a:off x="4583246" y="1374314"/>
            <a:ext cx="2360064" cy="3311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s-ES" b="1" dirty="0"/>
              <a:t>Es muy importante recalcar que, con esta técnica…</a:t>
            </a:r>
            <a:endParaRPr b="1" dirty="0"/>
          </a:p>
          <a:p>
            <a:pPr marL="0" lvl="0" indent="0">
              <a:spcBef>
                <a:spcPts val="600"/>
              </a:spcBef>
              <a:spcAft>
                <a:spcPts val="600"/>
              </a:spcAft>
              <a:buNone/>
            </a:pPr>
            <a:r>
              <a:rPr lang="es-ES" dirty="0"/>
              <a:t>…no sólo se persigue un estudio introspectivo del alumnado en su infancia, aprendizaje e historia, sino que, también, lo conecten con los contenidos vistos en la materia y le busquen una conexión simbólica</a:t>
            </a:r>
            <a:endParaRPr dirty="0"/>
          </a:p>
        </p:txBody>
      </p:sp>
      <p:sp>
        <p:nvSpPr>
          <p:cNvPr id="161" name="Google Shape;161;p21"/>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12</a:t>
            </a:fld>
            <a:endParaRPr/>
          </a:p>
        </p:txBody>
      </p:sp>
      <p:grpSp>
        <p:nvGrpSpPr>
          <p:cNvPr id="162" name="Google Shape;162;p21"/>
          <p:cNvGrpSpPr/>
          <p:nvPr/>
        </p:nvGrpSpPr>
        <p:grpSpPr>
          <a:xfrm>
            <a:off x="453014" y="3917228"/>
            <a:ext cx="794394" cy="768186"/>
            <a:chOff x="1247825" y="5001950"/>
            <a:chExt cx="443300" cy="428675"/>
          </a:xfrm>
        </p:grpSpPr>
        <p:sp>
          <p:nvSpPr>
            <p:cNvPr id="163" name="Google Shape;163;p21"/>
            <p:cNvSpPr/>
            <p:nvPr/>
          </p:nvSpPr>
          <p:spPr>
            <a:xfrm>
              <a:off x="1247825" y="5168175"/>
              <a:ext cx="373875" cy="221650"/>
            </a:xfrm>
            <a:custGeom>
              <a:avLst/>
              <a:gdLst/>
              <a:ahLst/>
              <a:cxnLst/>
              <a:rect l="l" t="t" r="r" b="b"/>
              <a:pathLst>
                <a:path w="14955" h="8866" fill="none" extrusionOk="0">
                  <a:moveTo>
                    <a:pt x="12178" y="8865"/>
                  </a:moveTo>
                  <a:lnTo>
                    <a:pt x="12178" y="8865"/>
                  </a:lnTo>
                  <a:lnTo>
                    <a:pt x="12325" y="8841"/>
                  </a:lnTo>
                  <a:lnTo>
                    <a:pt x="12471" y="8792"/>
                  </a:lnTo>
                  <a:lnTo>
                    <a:pt x="12592" y="8695"/>
                  </a:lnTo>
                  <a:lnTo>
                    <a:pt x="12666" y="8573"/>
                  </a:lnTo>
                  <a:lnTo>
                    <a:pt x="12666" y="8573"/>
                  </a:lnTo>
                  <a:lnTo>
                    <a:pt x="12958" y="8037"/>
                  </a:lnTo>
                  <a:lnTo>
                    <a:pt x="13323" y="7331"/>
                  </a:lnTo>
                  <a:lnTo>
                    <a:pt x="13688" y="6454"/>
                  </a:lnTo>
                  <a:lnTo>
                    <a:pt x="13883" y="5991"/>
                  </a:lnTo>
                  <a:lnTo>
                    <a:pt x="14078" y="5480"/>
                  </a:lnTo>
                  <a:lnTo>
                    <a:pt x="14249" y="4944"/>
                  </a:lnTo>
                  <a:lnTo>
                    <a:pt x="14419" y="4360"/>
                  </a:lnTo>
                  <a:lnTo>
                    <a:pt x="14565" y="3775"/>
                  </a:lnTo>
                  <a:lnTo>
                    <a:pt x="14711" y="3166"/>
                  </a:lnTo>
                  <a:lnTo>
                    <a:pt x="14809" y="2533"/>
                  </a:lnTo>
                  <a:lnTo>
                    <a:pt x="14882" y="1875"/>
                  </a:lnTo>
                  <a:lnTo>
                    <a:pt x="14931" y="1218"/>
                  </a:lnTo>
                  <a:lnTo>
                    <a:pt x="14955" y="536"/>
                  </a:lnTo>
                  <a:lnTo>
                    <a:pt x="14955" y="536"/>
                  </a:lnTo>
                  <a:lnTo>
                    <a:pt x="14955" y="438"/>
                  </a:lnTo>
                  <a:lnTo>
                    <a:pt x="14906" y="341"/>
                  </a:lnTo>
                  <a:lnTo>
                    <a:pt x="14857" y="244"/>
                  </a:lnTo>
                  <a:lnTo>
                    <a:pt x="14809" y="146"/>
                  </a:lnTo>
                  <a:lnTo>
                    <a:pt x="14711" y="97"/>
                  </a:lnTo>
                  <a:lnTo>
                    <a:pt x="14614" y="24"/>
                  </a:lnTo>
                  <a:lnTo>
                    <a:pt x="14516" y="0"/>
                  </a:lnTo>
                  <a:lnTo>
                    <a:pt x="14395" y="0"/>
                  </a:lnTo>
                  <a:lnTo>
                    <a:pt x="3338" y="0"/>
                  </a:lnTo>
                  <a:lnTo>
                    <a:pt x="3338" y="0"/>
                  </a:lnTo>
                  <a:lnTo>
                    <a:pt x="3216" y="0"/>
                  </a:lnTo>
                  <a:lnTo>
                    <a:pt x="3118" y="24"/>
                  </a:lnTo>
                  <a:lnTo>
                    <a:pt x="3021" y="97"/>
                  </a:lnTo>
                  <a:lnTo>
                    <a:pt x="2924" y="146"/>
                  </a:lnTo>
                  <a:lnTo>
                    <a:pt x="2875" y="244"/>
                  </a:lnTo>
                  <a:lnTo>
                    <a:pt x="2826" y="341"/>
                  </a:lnTo>
                  <a:lnTo>
                    <a:pt x="2777" y="438"/>
                  </a:lnTo>
                  <a:lnTo>
                    <a:pt x="2777" y="536"/>
                  </a:lnTo>
                  <a:lnTo>
                    <a:pt x="2777" y="536"/>
                  </a:lnTo>
                  <a:lnTo>
                    <a:pt x="2777" y="706"/>
                  </a:lnTo>
                  <a:lnTo>
                    <a:pt x="2777" y="706"/>
                  </a:lnTo>
                  <a:lnTo>
                    <a:pt x="2558" y="633"/>
                  </a:lnTo>
                  <a:lnTo>
                    <a:pt x="2363" y="585"/>
                  </a:lnTo>
                  <a:lnTo>
                    <a:pt x="2144" y="560"/>
                  </a:lnTo>
                  <a:lnTo>
                    <a:pt x="1949" y="536"/>
                  </a:lnTo>
                  <a:lnTo>
                    <a:pt x="1949" y="536"/>
                  </a:lnTo>
                  <a:lnTo>
                    <a:pt x="1755" y="560"/>
                  </a:lnTo>
                  <a:lnTo>
                    <a:pt x="1560" y="585"/>
                  </a:lnTo>
                  <a:lnTo>
                    <a:pt x="1365" y="633"/>
                  </a:lnTo>
                  <a:lnTo>
                    <a:pt x="1194" y="706"/>
                  </a:lnTo>
                  <a:lnTo>
                    <a:pt x="1024" y="779"/>
                  </a:lnTo>
                  <a:lnTo>
                    <a:pt x="853" y="877"/>
                  </a:lnTo>
                  <a:lnTo>
                    <a:pt x="707" y="999"/>
                  </a:lnTo>
                  <a:lnTo>
                    <a:pt x="561" y="1120"/>
                  </a:lnTo>
                  <a:lnTo>
                    <a:pt x="439" y="1242"/>
                  </a:lnTo>
                  <a:lnTo>
                    <a:pt x="342" y="1413"/>
                  </a:lnTo>
                  <a:lnTo>
                    <a:pt x="244" y="1559"/>
                  </a:lnTo>
                  <a:lnTo>
                    <a:pt x="147" y="1729"/>
                  </a:lnTo>
                  <a:lnTo>
                    <a:pt x="98" y="1900"/>
                  </a:lnTo>
                  <a:lnTo>
                    <a:pt x="50" y="2095"/>
                  </a:lnTo>
                  <a:lnTo>
                    <a:pt x="1" y="2289"/>
                  </a:lnTo>
                  <a:lnTo>
                    <a:pt x="1" y="2484"/>
                  </a:lnTo>
                  <a:lnTo>
                    <a:pt x="1" y="2484"/>
                  </a:lnTo>
                  <a:lnTo>
                    <a:pt x="25" y="2850"/>
                  </a:lnTo>
                  <a:lnTo>
                    <a:pt x="98" y="3191"/>
                  </a:lnTo>
                  <a:lnTo>
                    <a:pt x="220" y="3556"/>
                  </a:lnTo>
                  <a:lnTo>
                    <a:pt x="366" y="3872"/>
                  </a:lnTo>
                  <a:lnTo>
                    <a:pt x="561" y="4213"/>
                  </a:lnTo>
                  <a:lnTo>
                    <a:pt x="780" y="4530"/>
                  </a:lnTo>
                  <a:lnTo>
                    <a:pt x="1024" y="4822"/>
                  </a:lnTo>
                  <a:lnTo>
                    <a:pt x="1292" y="5090"/>
                  </a:lnTo>
                  <a:lnTo>
                    <a:pt x="1584" y="5334"/>
                  </a:lnTo>
                  <a:lnTo>
                    <a:pt x="1901" y="5577"/>
                  </a:lnTo>
                  <a:lnTo>
                    <a:pt x="2242" y="5772"/>
                  </a:lnTo>
                  <a:lnTo>
                    <a:pt x="2583" y="5943"/>
                  </a:lnTo>
                  <a:lnTo>
                    <a:pt x="2924" y="6089"/>
                  </a:lnTo>
                  <a:lnTo>
                    <a:pt x="3265" y="6186"/>
                  </a:lnTo>
                  <a:lnTo>
                    <a:pt x="3605" y="6259"/>
                  </a:lnTo>
                  <a:lnTo>
                    <a:pt x="3946" y="6284"/>
                  </a:lnTo>
                  <a:lnTo>
                    <a:pt x="3946" y="6284"/>
                  </a:lnTo>
                  <a:lnTo>
                    <a:pt x="4068" y="6625"/>
                  </a:lnTo>
                  <a:lnTo>
                    <a:pt x="4214" y="6941"/>
                  </a:lnTo>
                  <a:lnTo>
                    <a:pt x="4507" y="7574"/>
                  </a:lnTo>
                  <a:lnTo>
                    <a:pt x="4799" y="8110"/>
                  </a:lnTo>
                  <a:lnTo>
                    <a:pt x="5067" y="8573"/>
                  </a:lnTo>
                  <a:lnTo>
                    <a:pt x="5067" y="8573"/>
                  </a:lnTo>
                  <a:lnTo>
                    <a:pt x="5140" y="8695"/>
                  </a:lnTo>
                  <a:lnTo>
                    <a:pt x="5262" y="8792"/>
                  </a:lnTo>
                  <a:lnTo>
                    <a:pt x="5408" y="8841"/>
                  </a:lnTo>
                  <a:lnTo>
                    <a:pt x="5554" y="8865"/>
                  </a:lnTo>
                </a:path>
              </a:pathLst>
            </a:custGeom>
            <a:noFill/>
            <a:ln w="121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1"/>
            <p:cNvSpPr/>
            <p:nvPr/>
          </p:nvSpPr>
          <p:spPr>
            <a:xfrm>
              <a:off x="1275850" y="5209575"/>
              <a:ext cx="60900" cy="87075"/>
            </a:xfrm>
            <a:custGeom>
              <a:avLst/>
              <a:gdLst/>
              <a:ahLst/>
              <a:cxnLst/>
              <a:rect l="l" t="t" r="r" b="b"/>
              <a:pathLst>
                <a:path w="2436" h="3483" fill="none" extrusionOk="0">
                  <a:moveTo>
                    <a:pt x="0" y="828"/>
                  </a:moveTo>
                  <a:lnTo>
                    <a:pt x="0" y="828"/>
                  </a:lnTo>
                  <a:lnTo>
                    <a:pt x="0" y="658"/>
                  </a:lnTo>
                  <a:lnTo>
                    <a:pt x="49" y="512"/>
                  </a:lnTo>
                  <a:lnTo>
                    <a:pt x="122" y="366"/>
                  </a:lnTo>
                  <a:lnTo>
                    <a:pt x="244" y="244"/>
                  </a:lnTo>
                  <a:lnTo>
                    <a:pt x="366" y="146"/>
                  </a:lnTo>
                  <a:lnTo>
                    <a:pt x="487" y="73"/>
                  </a:lnTo>
                  <a:lnTo>
                    <a:pt x="658" y="25"/>
                  </a:lnTo>
                  <a:lnTo>
                    <a:pt x="828" y="0"/>
                  </a:lnTo>
                  <a:lnTo>
                    <a:pt x="828" y="0"/>
                  </a:lnTo>
                  <a:lnTo>
                    <a:pt x="950" y="0"/>
                  </a:lnTo>
                  <a:lnTo>
                    <a:pt x="1072" y="25"/>
                  </a:lnTo>
                  <a:lnTo>
                    <a:pt x="1340" y="122"/>
                  </a:lnTo>
                  <a:lnTo>
                    <a:pt x="1559" y="268"/>
                  </a:lnTo>
                  <a:lnTo>
                    <a:pt x="1754" y="414"/>
                  </a:lnTo>
                  <a:lnTo>
                    <a:pt x="1754" y="414"/>
                  </a:lnTo>
                  <a:lnTo>
                    <a:pt x="1803" y="780"/>
                  </a:lnTo>
                  <a:lnTo>
                    <a:pt x="1876" y="1169"/>
                  </a:lnTo>
                  <a:lnTo>
                    <a:pt x="2046" y="1997"/>
                  </a:lnTo>
                  <a:lnTo>
                    <a:pt x="2265" y="2801"/>
                  </a:lnTo>
                  <a:lnTo>
                    <a:pt x="2436" y="3483"/>
                  </a:lnTo>
                  <a:lnTo>
                    <a:pt x="2436" y="3483"/>
                  </a:lnTo>
                  <a:lnTo>
                    <a:pt x="2241" y="3434"/>
                  </a:lnTo>
                  <a:lnTo>
                    <a:pt x="2022" y="3361"/>
                  </a:lnTo>
                  <a:lnTo>
                    <a:pt x="1827" y="3264"/>
                  </a:lnTo>
                  <a:lnTo>
                    <a:pt x="1608" y="3142"/>
                  </a:lnTo>
                  <a:lnTo>
                    <a:pt x="1413" y="3020"/>
                  </a:lnTo>
                  <a:lnTo>
                    <a:pt x="1194" y="2874"/>
                  </a:lnTo>
                  <a:lnTo>
                    <a:pt x="999" y="2704"/>
                  </a:lnTo>
                  <a:lnTo>
                    <a:pt x="804" y="2533"/>
                  </a:lnTo>
                  <a:lnTo>
                    <a:pt x="634" y="2338"/>
                  </a:lnTo>
                  <a:lnTo>
                    <a:pt x="487" y="2143"/>
                  </a:lnTo>
                  <a:lnTo>
                    <a:pt x="341" y="1924"/>
                  </a:lnTo>
                  <a:lnTo>
                    <a:pt x="219" y="1729"/>
                  </a:lnTo>
                  <a:lnTo>
                    <a:pt x="122" y="1510"/>
                  </a:lnTo>
                  <a:lnTo>
                    <a:pt x="49" y="1267"/>
                  </a:lnTo>
                  <a:lnTo>
                    <a:pt x="0" y="1047"/>
                  </a:lnTo>
                  <a:lnTo>
                    <a:pt x="0" y="828"/>
                  </a:lnTo>
                  <a:lnTo>
                    <a:pt x="0" y="828"/>
                  </a:lnTo>
                </a:path>
              </a:pathLst>
            </a:custGeom>
            <a:noFill/>
            <a:ln w="121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1"/>
            <p:cNvSpPr/>
            <p:nvPr/>
          </p:nvSpPr>
          <p:spPr>
            <a:xfrm>
              <a:off x="1247825" y="5391625"/>
              <a:ext cx="443300" cy="39000"/>
            </a:xfrm>
            <a:custGeom>
              <a:avLst/>
              <a:gdLst/>
              <a:ahLst/>
              <a:cxnLst/>
              <a:rect l="l" t="t" r="r" b="b"/>
              <a:pathLst>
                <a:path w="17732" h="1560" fill="none" extrusionOk="0">
                  <a:moveTo>
                    <a:pt x="16611" y="1559"/>
                  </a:moveTo>
                  <a:lnTo>
                    <a:pt x="1121" y="1559"/>
                  </a:lnTo>
                  <a:lnTo>
                    <a:pt x="1121" y="1559"/>
                  </a:lnTo>
                  <a:lnTo>
                    <a:pt x="1000" y="1535"/>
                  </a:lnTo>
                  <a:lnTo>
                    <a:pt x="878" y="1510"/>
                  </a:lnTo>
                  <a:lnTo>
                    <a:pt x="780" y="1462"/>
                  </a:lnTo>
                  <a:lnTo>
                    <a:pt x="683" y="1389"/>
                  </a:lnTo>
                  <a:lnTo>
                    <a:pt x="488" y="1218"/>
                  </a:lnTo>
                  <a:lnTo>
                    <a:pt x="318" y="999"/>
                  </a:lnTo>
                  <a:lnTo>
                    <a:pt x="196" y="755"/>
                  </a:lnTo>
                  <a:lnTo>
                    <a:pt x="98" y="487"/>
                  </a:lnTo>
                  <a:lnTo>
                    <a:pt x="25" y="244"/>
                  </a:lnTo>
                  <a:lnTo>
                    <a:pt x="1" y="0"/>
                  </a:lnTo>
                  <a:lnTo>
                    <a:pt x="17731" y="0"/>
                  </a:lnTo>
                  <a:lnTo>
                    <a:pt x="17731" y="0"/>
                  </a:lnTo>
                  <a:lnTo>
                    <a:pt x="17707" y="244"/>
                  </a:lnTo>
                  <a:lnTo>
                    <a:pt x="17634" y="487"/>
                  </a:lnTo>
                  <a:lnTo>
                    <a:pt x="17537" y="755"/>
                  </a:lnTo>
                  <a:lnTo>
                    <a:pt x="17415" y="999"/>
                  </a:lnTo>
                  <a:lnTo>
                    <a:pt x="17244" y="1218"/>
                  </a:lnTo>
                  <a:lnTo>
                    <a:pt x="17049" y="1389"/>
                  </a:lnTo>
                  <a:lnTo>
                    <a:pt x="16952" y="1462"/>
                  </a:lnTo>
                  <a:lnTo>
                    <a:pt x="16855" y="1510"/>
                  </a:lnTo>
                  <a:lnTo>
                    <a:pt x="16733" y="1535"/>
                  </a:lnTo>
                  <a:lnTo>
                    <a:pt x="16611" y="1559"/>
                  </a:lnTo>
                  <a:lnTo>
                    <a:pt x="16611" y="1559"/>
                  </a:lnTo>
                  <a:close/>
                </a:path>
              </a:pathLst>
            </a:custGeom>
            <a:noFill/>
            <a:ln w="121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1"/>
            <p:cNvSpPr/>
            <p:nvPr/>
          </p:nvSpPr>
          <p:spPr>
            <a:xfrm>
              <a:off x="1454850" y="5001950"/>
              <a:ext cx="17075" cy="114475"/>
            </a:xfrm>
            <a:custGeom>
              <a:avLst/>
              <a:gdLst/>
              <a:ahLst/>
              <a:cxnLst/>
              <a:rect l="l" t="t" r="r" b="b"/>
              <a:pathLst>
                <a:path w="683" h="4579" fill="none" extrusionOk="0">
                  <a:moveTo>
                    <a:pt x="683" y="0"/>
                  </a:moveTo>
                  <a:lnTo>
                    <a:pt x="683" y="0"/>
                  </a:lnTo>
                  <a:lnTo>
                    <a:pt x="658" y="171"/>
                  </a:lnTo>
                  <a:lnTo>
                    <a:pt x="610" y="317"/>
                  </a:lnTo>
                  <a:lnTo>
                    <a:pt x="512" y="439"/>
                  </a:lnTo>
                  <a:lnTo>
                    <a:pt x="415" y="585"/>
                  </a:lnTo>
                  <a:lnTo>
                    <a:pt x="415" y="585"/>
                  </a:lnTo>
                  <a:lnTo>
                    <a:pt x="269" y="731"/>
                  </a:lnTo>
                  <a:lnTo>
                    <a:pt x="147" y="950"/>
                  </a:lnTo>
                  <a:lnTo>
                    <a:pt x="74" y="1072"/>
                  </a:lnTo>
                  <a:lnTo>
                    <a:pt x="49" y="1194"/>
                  </a:lnTo>
                  <a:lnTo>
                    <a:pt x="1" y="1364"/>
                  </a:lnTo>
                  <a:lnTo>
                    <a:pt x="1" y="1535"/>
                  </a:lnTo>
                  <a:lnTo>
                    <a:pt x="1" y="1535"/>
                  </a:lnTo>
                  <a:lnTo>
                    <a:pt x="1" y="1705"/>
                  </a:lnTo>
                  <a:lnTo>
                    <a:pt x="49" y="1851"/>
                  </a:lnTo>
                  <a:lnTo>
                    <a:pt x="74" y="1997"/>
                  </a:lnTo>
                  <a:lnTo>
                    <a:pt x="147" y="2095"/>
                  </a:lnTo>
                  <a:lnTo>
                    <a:pt x="269" y="2314"/>
                  </a:lnTo>
                  <a:lnTo>
                    <a:pt x="415" y="2484"/>
                  </a:lnTo>
                  <a:lnTo>
                    <a:pt x="415" y="2484"/>
                  </a:lnTo>
                  <a:lnTo>
                    <a:pt x="512" y="2606"/>
                  </a:lnTo>
                  <a:lnTo>
                    <a:pt x="610" y="2728"/>
                  </a:lnTo>
                  <a:lnTo>
                    <a:pt x="658" y="2874"/>
                  </a:lnTo>
                  <a:lnTo>
                    <a:pt x="683" y="3045"/>
                  </a:lnTo>
                  <a:lnTo>
                    <a:pt x="683" y="3045"/>
                  </a:lnTo>
                  <a:lnTo>
                    <a:pt x="658" y="3239"/>
                  </a:lnTo>
                  <a:lnTo>
                    <a:pt x="610" y="3385"/>
                  </a:lnTo>
                  <a:lnTo>
                    <a:pt x="512" y="3507"/>
                  </a:lnTo>
                  <a:lnTo>
                    <a:pt x="415" y="3629"/>
                  </a:lnTo>
                  <a:lnTo>
                    <a:pt x="415" y="3629"/>
                  </a:lnTo>
                  <a:lnTo>
                    <a:pt x="269" y="3800"/>
                  </a:lnTo>
                  <a:lnTo>
                    <a:pt x="147" y="3994"/>
                  </a:lnTo>
                  <a:lnTo>
                    <a:pt x="74" y="4116"/>
                  </a:lnTo>
                  <a:lnTo>
                    <a:pt x="49" y="4262"/>
                  </a:lnTo>
                  <a:lnTo>
                    <a:pt x="1" y="4408"/>
                  </a:lnTo>
                  <a:lnTo>
                    <a:pt x="1" y="4579"/>
                  </a:lnTo>
                </a:path>
              </a:pathLst>
            </a:custGeom>
            <a:noFill/>
            <a:ln w="121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1"/>
            <p:cNvSpPr/>
            <p:nvPr/>
          </p:nvSpPr>
          <p:spPr>
            <a:xfrm>
              <a:off x="1411025" y="5001950"/>
              <a:ext cx="17075" cy="114475"/>
            </a:xfrm>
            <a:custGeom>
              <a:avLst/>
              <a:gdLst/>
              <a:ahLst/>
              <a:cxnLst/>
              <a:rect l="l" t="t" r="r" b="b"/>
              <a:pathLst>
                <a:path w="683" h="4579" fill="none" extrusionOk="0">
                  <a:moveTo>
                    <a:pt x="682" y="0"/>
                  </a:moveTo>
                  <a:lnTo>
                    <a:pt x="682" y="0"/>
                  </a:lnTo>
                  <a:lnTo>
                    <a:pt x="658" y="171"/>
                  </a:lnTo>
                  <a:lnTo>
                    <a:pt x="609" y="317"/>
                  </a:lnTo>
                  <a:lnTo>
                    <a:pt x="536" y="439"/>
                  </a:lnTo>
                  <a:lnTo>
                    <a:pt x="414" y="585"/>
                  </a:lnTo>
                  <a:lnTo>
                    <a:pt x="414" y="585"/>
                  </a:lnTo>
                  <a:lnTo>
                    <a:pt x="268" y="731"/>
                  </a:lnTo>
                  <a:lnTo>
                    <a:pt x="146" y="950"/>
                  </a:lnTo>
                  <a:lnTo>
                    <a:pt x="97" y="1072"/>
                  </a:lnTo>
                  <a:lnTo>
                    <a:pt x="49" y="1194"/>
                  </a:lnTo>
                  <a:lnTo>
                    <a:pt x="24" y="1364"/>
                  </a:lnTo>
                  <a:lnTo>
                    <a:pt x="0" y="1535"/>
                  </a:lnTo>
                  <a:lnTo>
                    <a:pt x="0" y="1535"/>
                  </a:lnTo>
                  <a:lnTo>
                    <a:pt x="24" y="1705"/>
                  </a:lnTo>
                  <a:lnTo>
                    <a:pt x="49" y="1851"/>
                  </a:lnTo>
                  <a:lnTo>
                    <a:pt x="97" y="1997"/>
                  </a:lnTo>
                  <a:lnTo>
                    <a:pt x="146" y="2095"/>
                  </a:lnTo>
                  <a:lnTo>
                    <a:pt x="268" y="2314"/>
                  </a:lnTo>
                  <a:lnTo>
                    <a:pt x="414" y="2484"/>
                  </a:lnTo>
                  <a:lnTo>
                    <a:pt x="414" y="2484"/>
                  </a:lnTo>
                  <a:lnTo>
                    <a:pt x="536" y="2606"/>
                  </a:lnTo>
                  <a:lnTo>
                    <a:pt x="609" y="2728"/>
                  </a:lnTo>
                  <a:lnTo>
                    <a:pt x="658" y="2874"/>
                  </a:lnTo>
                  <a:lnTo>
                    <a:pt x="682" y="3045"/>
                  </a:lnTo>
                  <a:lnTo>
                    <a:pt x="682" y="3045"/>
                  </a:lnTo>
                  <a:lnTo>
                    <a:pt x="658" y="3239"/>
                  </a:lnTo>
                  <a:lnTo>
                    <a:pt x="609" y="3385"/>
                  </a:lnTo>
                  <a:lnTo>
                    <a:pt x="536" y="3507"/>
                  </a:lnTo>
                  <a:lnTo>
                    <a:pt x="414" y="3629"/>
                  </a:lnTo>
                  <a:lnTo>
                    <a:pt x="414" y="3629"/>
                  </a:lnTo>
                  <a:lnTo>
                    <a:pt x="268" y="3800"/>
                  </a:lnTo>
                  <a:lnTo>
                    <a:pt x="146" y="3994"/>
                  </a:lnTo>
                  <a:lnTo>
                    <a:pt x="97" y="4116"/>
                  </a:lnTo>
                  <a:lnTo>
                    <a:pt x="49" y="4262"/>
                  </a:lnTo>
                  <a:lnTo>
                    <a:pt x="24" y="4408"/>
                  </a:lnTo>
                  <a:lnTo>
                    <a:pt x="0" y="4579"/>
                  </a:lnTo>
                </a:path>
              </a:pathLst>
            </a:custGeom>
            <a:noFill/>
            <a:ln w="121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1"/>
            <p:cNvSpPr/>
            <p:nvPr/>
          </p:nvSpPr>
          <p:spPr>
            <a:xfrm>
              <a:off x="1498700" y="5001950"/>
              <a:ext cx="16450" cy="114475"/>
            </a:xfrm>
            <a:custGeom>
              <a:avLst/>
              <a:gdLst/>
              <a:ahLst/>
              <a:cxnLst/>
              <a:rect l="l" t="t" r="r" b="b"/>
              <a:pathLst>
                <a:path w="658" h="4579" fill="none" extrusionOk="0">
                  <a:moveTo>
                    <a:pt x="658" y="0"/>
                  </a:moveTo>
                  <a:lnTo>
                    <a:pt x="658" y="0"/>
                  </a:lnTo>
                  <a:lnTo>
                    <a:pt x="658" y="171"/>
                  </a:lnTo>
                  <a:lnTo>
                    <a:pt x="585" y="317"/>
                  </a:lnTo>
                  <a:lnTo>
                    <a:pt x="512" y="439"/>
                  </a:lnTo>
                  <a:lnTo>
                    <a:pt x="390" y="585"/>
                  </a:lnTo>
                  <a:lnTo>
                    <a:pt x="390" y="585"/>
                  </a:lnTo>
                  <a:lnTo>
                    <a:pt x="268" y="731"/>
                  </a:lnTo>
                  <a:lnTo>
                    <a:pt x="122" y="950"/>
                  </a:lnTo>
                  <a:lnTo>
                    <a:pt x="73" y="1072"/>
                  </a:lnTo>
                  <a:lnTo>
                    <a:pt x="25" y="1194"/>
                  </a:lnTo>
                  <a:lnTo>
                    <a:pt x="0" y="1364"/>
                  </a:lnTo>
                  <a:lnTo>
                    <a:pt x="0" y="1535"/>
                  </a:lnTo>
                  <a:lnTo>
                    <a:pt x="0" y="1535"/>
                  </a:lnTo>
                  <a:lnTo>
                    <a:pt x="0" y="1705"/>
                  </a:lnTo>
                  <a:lnTo>
                    <a:pt x="25" y="1851"/>
                  </a:lnTo>
                  <a:lnTo>
                    <a:pt x="73" y="1997"/>
                  </a:lnTo>
                  <a:lnTo>
                    <a:pt x="122" y="2095"/>
                  </a:lnTo>
                  <a:lnTo>
                    <a:pt x="268" y="2314"/>
                  </a:lnTo>
                  <a:lnTo>
                    <a:pt x="390" y="2484"/>
                  </a:lnTo>
                  <a:lnTo>
                    <a:pt x="390" y="2484"/>
                  </a:lnTo>
                  <a:lnTo>
                    <a:pt x="512" y="2606"/>
                  </a:lnTo>
                  <a:lnTo>
                    <a:pt x="585" y="2728"/>
                  </a:lnTo>
                  <a:lnTo>
                    <a:pt x="658" y="2874"/>
                  </a:lnTo>
                  <a:lnTo>
                    <a:pt x="658" y="3045"/>
                  </a:lnTo>
                  <a:lnTo>
                    <a:pt x="658" y="3045"/>
                  </a:lnTo>
                  <a:lnTo>
                    <a:pt x="658" y="3239"/>
                  </a:lnTo>
                  <a:lnTo>
                    <a:pt x="585" y="3385"/>
                  </a:lnTo>
                  <a:lnTo>
                    <a:pt x="512" y="3507"/>
                  </a:lnTo>
                  <a:lnTo>
                    <a:pt x="390" y="3629"/>
                  </a:lnTo>
                  <a:lnTo>
                    <a:pt x="390" y="3629"/>
                  </a:lnTo>
                  <a:lnTo>
                    <a:pt x="268" y="3800"/>
                  </a:lnTo>
                  <a:lnTo>
                    <a:pt x="122" y="3994"/>
                  </a:lnTo>
                  <a:lnTo>
                    <a:pt x="73" y="4116"/>
                  </a:lnTo>
                  <a:lnTo>
                    <a:pt x="25" y="4262"/>
                  </a:lnTo>
                  <a:lnTo>
                    <a:pt x="0" y="4408"/>
                  </a:lnTo>
                  <a:lnTo>
                    <a:pt x="0" y="4579"/>
                  </a:lnTo>
                </a:path>
              </a:pathLst>
            </a:custGeom>
            <a:noFill/>
            <a:ln w="121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158;p21"/>
          <p:cNvSpPr txBox="1">
            <a:spLocks noGrp="1"/>
          </p:cNvSpPr>
          <p:nvPr>
            <p:ph type="body" idx="1"/>
          </p:nvPr>
        </p:nvSpPr>
        <p:spPr>
          <a:xfrm>
            <a:off x="7130310" y="1387914"/>
            <a:ext cx="1845900" cy="3311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s-ES" b="1" dirty="0"/>
              <a:t>¿Pueden aparecer referencias bibliográficas?</a:t>
            </a:r>
            <a:endParaRPr b="1" dirty="0"/>
          </a:p>
          <a:p>
            <a:pPr marL="0" lvl="0" indent="0" algn="l" rtl="0">
              <a:spcBef>
                <a:spcPts val="600"/>
              </a:spcBef>
              <a:spcAft>
                <a:spcPts val="600"/>
              </a:spcAft>
              <a:buNone/>
            </a:pPr>
            <a:r>
              <a:rPr lang="en" dirty="0"/>
              <a:t>Pueden y deben</a:t>
            </a:r>
            <a:endParaRPr dirty="0"/>
          </a:p>
        </p:txBody>
      </p:sp>
      <p:pic>
        <p:nvPicPr>
          <p:cNvPr id="2" name="Audio 1">
            <a:hlinkClick r:id="" action="ppaction://media"/>
            <a:extLst>
              <a:ext uri="{FF2B5EF4-FFF2-40B4-BE49-F238E27FC236}">
                <a16:creationId xmlns:a16="http://schemas.microsoft.com/office/drawing/2014/main" id="{A457AE40-8810-EAAD-365D-6D2844821A6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15300" y="4114800"/>
            <a:ext cx="812800" cy="812800"/>
          </a:xfrm>
          <a:prstGeom prst="rect">
            <a:avLst/>
          </a:prstGeom>
        </p:spPr>
      </p:pic>
    </p:spTree>
  </p:cSld>
  <p:clrMapOvr>
    <a:masterClrMapping/>
  </p:clrMapOvr>
  <p:transition advTm="61962">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122"/>
        <p:cNvGrpSpPr/>
        <p:nvPr/>
      </p:nvGrpSpPr>
      <p:grpSpPr>
        <a:xfrm>
          <a:off x="0" y="0"/>
          <a:ext cx="0" cy="0"/>
          <a:chOff x="0" y="0"/>
          <a:chExt cx="0" cy="0"/>
        </a:xfrm>
      </p:grpSpPr>
      <p:sp>
        <p:nvSpPr>
          <p:cNvPr id="123" name="Google Shape;123;p19"/>
          <p:cNvSpPr txBox="1">
            <a:spLocks noGrp="1"/>
          </p:cNvSpPr>
          <p:nvPr>
            <p:ph type="ctrTitle" idx="4294967295"/>
          </p:nvPr>
        </p:nvSpPr>
        <p:spPr>
          <a:xfrm>
            <a:off x="855300" y="2225186"/>
            <a:ext cx="4239214" cy="690900"/>
          </a:xfrm>
          <a:prstGeom prst="rect">
            <a:avLst/>
          </a:prstGeom>
        </p:spPr>
        <p:txBody>
          <a:bodyPr spcFirstLastPara="1" wrap="square" lIns="0" tIns="0" rIns="0" bIns="0" anchor="b" anchorCtr="0">
            <a:noAutofit/>
          </a:bodyPr>
          <a:lstStyle/>
          <a:p>
            <a:pPr lvl="0"/>
            <a:r>
              <a:rPr lang="en" sz="2800" dirty="0">
                <a:solidFill>
                  <a:schemeClr val="bg1"/>
                </a:solidFill>
              </a:rPr>
              <a:t>Vale, ya he hecho el análisis </a:t>
            </a:r>
            <a:r>
              <a:rPr lang="es-ES" sz="2800" dirty="0">
                <a:solidFill>
                  <a:schemeClr val="bg1"/>
                </a:solidFill>
              </a:rPr>
              <a:t>narrativo-visual de manera individual de la imagen. ¿Cuál es el siguiente paso?</a:t>
            </a:r>
            <a:endParaRPr sz="2800" dirty="0">
              <a:solidFill>
                <a:schemeClr val="bg1"/>
              </a:solidFill>
            </a:endParaRPr>
          </a:p>
        </p:txBody>
      </p:sp>
      <p:sp>
        <p:nvSpPr>
          <p:cNvPr id="124" name="Google Shape;124;p19"/>
          <p:cNvSpPr txBox="1">
            <a:spLocks noGrp="1"/>
          </p:cNvSpPr>
          <p:nvPr>
            <p:ph type="subTitle" idx="4294967295"/>
          </p:nvPr>
        </p:nvSpPr>
        <p:spPr>
          <a:xfrm>
            <a:off x="855300" y="3203786"/>
            <a:ext cx="3647100" cy="964500"/>
          </a:xfrm>
          <a:prstGeom prst="rect">
            <a:avLst/>
          </a:prstGeom>
        </p:spPr>
        <p:txBody>
          <a:bodyPr spcFirstLastPara="1" wrap="square" lIns="0" tIns="0" rIns="0" bIns="0" anchor="t" anchorCtr="0">
            <a:noAutofit/>
          </a:bodyPr>
          <a:lstStyle/>
          <a:p>
            <a:pPr marL="0" lvl="0" indent="0" algn="l" rtl="0">
              <a:spcBef>
                <a:spcPts val="0"/>
              </a:spcBef>
              <a:spcAft>
                <a:spcPts val="600"/>
              </a:spcAft>
              <a:buNone/>
            </a:pPr>
            <a:r>
              <a:rPr lang="en" sz="1800" dirty="0"/>
              <a:t>Subir la ficha cumplimentada al espacio denominado “Subida dicha individual cumplimentada”</a:t>
            </a:r>
            <a:endParaRPr sz="1800" dirty="0"/>
          </a:p>
        </p:txBody>
      </p:sp>
      <p:grpSp>
        <p:nvGrpSpPr>
          <p:cNvPr id="125" name="Google Shape;125;p19"/>
          <p:cNvGrpSpPr/>
          <p:nvPr/>
        </p:nvGrpSpPr>
        <p:grpSpPr>
          <a:xfrm>
            <a:off x="6100269" y="1067645"/>
            <a:ext cx="1912184" cy="1912179"/>
            <a:chOff x="6643075" y="3664250"/>
            <a:chExt cx="407950" cy="407975"/>
          </a:xfrm>
        </p:grpSpPr>
        <p:sp>
          <p:nvSpPr>
            <p:cNvPr id="126" name="Google Shape;126;p19"/>
            <p:cNvSpPr/>
            <p:nvPr/>
          </p:nvSpPr>
          <p:spPr>
            <a:xfrm>
              <a:off x="6794075" y="3815250"/>
              <a:ext cx="211300" cy="211300"/>
            </a:xfrm>
            <a:custGeom>
              <a:avLst/>
              <a:gdLst/>
              <a:ahLst/>
              <a:cxnLst/>
              <a:rect l="l" t="t" r="r" b="b"/>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9"/>
            <p:cNvSpPr/>
            <p:nvPr/>
          </p:nvSpPr>
          <p:spPr>
            <a:xfrm>
              <a:off x="6643075" y="3664250"/>
              <a:ext cx="407950" cy="407975"/>
            </a:xfrm>
            <a:custGeom>
              <a:avLst/>
              <a:gdLst/>
              <a:ahLst/>
              <a:cxnLst/>
              <a:rect l="l" t="t" r="r" b="b"/>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 name="Google Shape;128;p19"/>
          <p:cNvGrpSpPr/>
          <p:nvPr/>
        </p:nvGrpSpPr>
        <p:grpSpPr>
          <a:xfrm rot="-587411">
            <a:off x="5987967" y="3228917"/>
            <a:ext cx="786186" cy="786141"/>
            <a:chOff x="576250" y="4319400"/>
            <a:chExt cx="442075" cy="442050"/>
          </a:xfrm>
        </p:grpSpPr>
        <p:sp>
          <p:nvSpPr>
            <p:cNvPr id="129" name="Google Shape;129;p19"/>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9"/>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9"/>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9"/>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3" name="Google Shape;133;p19"/>
          <p:cNvSpPr/>
          <p:nvPr/>
        </p:nvSpPr>
        <p:spPr>
          <a:xfrm>
            <a:off x="5642831" y="1509122"/>
            <a:ext cx="298887" cy="285388"/>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19"/>
          <p:cNvSpPr/>
          <p:nvPr/>
        </p:nvSpPr>
        <p:spPr>
          <a:xfrm rot="2697573">
            <a:off x="7612437" y="2970213"/>
            <a:ext cx="453709" cy="433218"/>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9"/>
          <p:cNvSpPr/>
          <p:nvPr/>
        </p:nvSpPr>
        <p:spPr>
          <a:xfrm>
            <a:off x="7971371" y="2722878"/>
            <a:ext cx="181741" cy="173605"/>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9"/>
          <p:cNvSpPr/>
          <p:nvPr/>
        </p:nvSpPr>
        <p:spPr>
          <a:xfrm rot="1280097">
            <a:off x="5435755" y="2369947"/>
            <a:ext cx="181696" cy="173584"/>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9"/>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13</a:t>
            </a:fld>
            <a:endParaRPr/>
          </a:p>
        </p:txBody>
      </p:sp>
      <p:pic>
        <p:nvPicPr>
          <p:cNvPr id="2" name="Audio 1">
            <a:hlinkClick r:id="" action="ppaction://media"/>
            <a:extLst>
              <a:ext uri="{FF2B5EF4-FFF2-40B4-BE49-F238E27FC236}">
                <a16:creationId xmlns:a16="http://schemas.microsoft.com/office/drawing/2014/main" id="{3905A447-CBA6-8AC6-556A-DB197AB12A6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15300" y="4114800"/>
            <a:ext cx="812800" cy="812800"/>
          </a:xfrm>
          <a:prstGeom prst="rect">
            <a:avLst/>
          </a:prstGeom>
        </p:spPr>
      </p:pic>
    </p:spTree>
  </p:cSld>
  <p:clrMapOvr>
    <a:masterClrMapping/>
  </p:clrMapOvr>
  <p:transition advTm="14666">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2"/>
          <p:cNvSpPr txBox="1">
            <a:spLocks noGrp="1"/>
          </p:cNvSpPr>
          <p:nvPr>
            <p:ph type="title"/>
          </p:nvPr>
        </p:nvSpPr>
        <p:spPr>
          <a:xfrm>
            <a:off x="455700" y="562981"/>
            <a:ext cx="3623100" cy="334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dirty="0"/>
              <a:t>Sobre la ficha individual</a:t>
            </a:r>
            <a:endParaRPr dirty="0"/>
          </a:p>
        </p:txBody>
      </p:sp>
      <p:sp>
        <p:nvSpPr>
          <p:cNvPr id="174" name="Google Shape;174;p22"/>
          <p:cNvSpPr txBox="1">
            <a:spLocks noGrp="1"/>
          </p:cNvSpPr>
          <p:nvPr>
            <p:ph type="body" idx="1"/>
          </p:nvPr>
        </p:nvSpPr>
        <p:spPr>
          <a:xfrm>
            <a:off x="455700" y="1153649"/>
            <a:ext cx="3811500" cy="1418100"/>
          </a:xfrm>
          <a:prstGeom prst="rect">
            <a:avLst/>
          </a:prstGeom>
        </p:spPr>
        <p:txBody>
          <a:bodyPr spcFirstLastPara="1" wrap="square" lIns="0" tIns="0" rIns="0" bIns="0" anchor="t" anchorCtr="0">
            <a:noAutofit/>
          </a:bodyPr>
          <a:lstStyle/>
          <a:p>
            <a:pPr marL="342900" indent="-342900">
              <a:spcAft>
                <a:spcPts val="600"/>
              </a:spcAft>
            </a:pPr>
            <a:r>
              <a:rPr lang="en" sz="1800" dirty="0"/>
              <a:t>Es una actividad individual</a:t>
            </a:r>
          </a:p>
          <a:p>
            <a:pPr marL="342900" indent="-342900">
              <a:spcAft>
                <a:spcPts val="600"/>
              </a:spcAft>
            </a:pPr>
            <a:r>
              <a:rPr lang="en" sz="1800" dirty="0"/>
              <a:t>Se califica de 0 a 10.</a:t>
            </a:r>
          </a:p>
          <a:p>
            <a:pPr marL="342900" indent="-342900">
              <a:spcAft>
                <a:spcPts val="600"/>
              </a:spcAft>
            </a:pPr>
            <a:r>
              <a:rPr lang="en" sz="1800" dirty="0"/>
              <a:t>Se ha de subir en formato pdf</a:t>
            </a:r>
          </a:p>
          <a:p>
            <a:pPr marL="342900" indent="-342900">
              <a:spcAft>
                <a:spcPts val="600"/>
              </a:spcAft>
            </a:pPr>
            <a:r>
              <a:rPr lang="en" sz="1800" dirty="0"/>
              <a:t>Cuenta como media de las actividades de a asignatura</a:t>
            </a:r>
          </a:p>
          <a:p>
            <a:pPr marL="342900" indent="-342900">
              <a:spcAft>
                <a:spcPts val="600"/>
              </a:spcAft>
            </a:pPr>
            <a:r>
              <a:rPr lang="en" sz="1800" dirty="0"/>
              <a:t>Recordad que el trabajo individual y grupal de la asignatura supone el 40%</a:t>
            </a:r>
          </a:p>
          <a:p>
            <a:pPr marL="342900" indent="-342900">
              <a:spcAft>
                <a:spcPts val="600"/>
              </a:spcAft>
            </a:pPr>
            <a:r>
              <a:rPr lang="en" sz="1800" dirty="0"/>
              <a:t>Se ha de realizar en el horario de trabajo autónomo por parte del alumnado</a:t>
            </a:r>
            <a:endParaRPr sz="1800" dirty="0"/>
          </a:p>
        </p:txBody>
      </p:sp>
      <p:pic>
        <p:nvPicPr>
          <p:cNvPr id="175" name="Google Shape;175;p22"/>
          <p:cNvPicPr preferRelativeResize="0"/>
          <p:nvPr/>
        </p:nvPicPr>
        <p:blipFill rotWithShape="1">
          <a:blip r:embed="rId5">
            <a:alphaModFix/>
          </a:blip>
          <a:srcRect l="912" t="3516" r="8753" b="26980"/>
          <a:stretch/>
        </p:blipFill>
        <p:spPr>
          <a:xfrm>
            <a:off x="5026875" y="459275"/>
            <a:ext cx="3661425" cy="4224949"/>
          </a:xfrm>
          <a:prstGeom prst="rect">
            <a:avLst/>
          </a:prstGeom>
          <a:noFill/>
          <a:ln>
            <a:noFill/>
          </a:ln>
        </p:spPr>
      </p:pic>
      <p:sp>
        <p:nvSpPr>
          <p:cNvPr id="176" name="Google Shape;176;p22"/>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14</a:t>
            </a:fld>
            <a:endParaRPr/>
          </a:p>
        </p:txBody>
      </p:sp>
      <p:pic>
        <p:nvPicPr>
          <p:cNvPr id="2" name="Audio 1">
            <a:hlinkClick r:id="" action="ppaction://media"/>
            <a:extLst>
              <a:ext uri="{FF2B5EF4-FFF2-40B4-BE49-F238E27FC236}">
                <a16:creationId xmlns:a16="http://schemas.microsoft.com/office/drawing/2014/main" id="{D657FA31-913E-8820-1F34-06C64BC519F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15300" y="4114800"/>
            <a:ext cx="812800" cy="812800"/>
          </a:xfrm>
          <a:prstGeom prst="rect">
            <a:avLst/>
          </a:prstGeom>
        </p:spPr>
      </p:pic>
    </p:spTree>
  </p:cSld>
  <p:clrMapOvr>
    <a:masterClrMapping/>
  </p:clrMapOvr>
  <p:transition advTm="43925">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5">
            <a:alphaModFix/>
          </a:blip>
          <a:stretch>
            <a:fillRect/>
          </a:stretch>
        </a:blipFill>
        <a:effectLst/>
      </p:bgPr>
    </p:bg>
    <p:spTree>
      <p:nvGrpSpPr>
        <p:cNvPr id="1" name="Shape 180"/>
        <p:cNvGrpSpPr/>
        <p:nvPr/>
      </p:nvGrpSpPr>
      <p:grpSpPr>
        <a:xfrm>
          <a:off x="0" y="0"/>
          <a:ext cx="0" cy="0"/>
          <a:chOff x="0" y="0"/>
          <a:chExt cx="0" cy="0"/>
        </a:xfrm>
      </p:grpSpPr>
      <p:sp>
        <p:nvSpPr>
          <p:cNvPr id="181" name="Google Shape;181;p23"/>
          <p:cNvSpPr txBox="1">
            <a:spLocks noGrp="1"/>
          </p:cNvSpPr>
          <p:nvPr>
            <p:ph type="title" idx="4294967295"/>
          </p:nvPr>
        </p:nvSpPr>
        <p:spPr>
          <a:xfrm>
            <a:off x="7336971" y="818321"/>
            <a:ext cx="1719942" cy="5928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s-ES" sz="1800" b="0" dirty="0">
                <a:solidFill>
                  <a:schemeClr val="lt1"/>
                </a:solidFill>
              </a:rPr>
              <a:t>Vale, sobre la ficha individual, todo claro. ¿Terminamos ya? Para nada, aún nos queda la parte más chula, la grupal. Empecemos a construir juntos</a:t>
            </a:r>
            <a:endParaRPr sz="1800" dirty="0">
              <a:solidFill>
                <a:schemeClr val="lt1"/>
              </a:solidFill>
            </a:endParaRPr>
          </a:p>
        </p:txBody>
      </p:sp>
      <p:sp>
        <p:nvSpPr>
          <p:cNvPr id="182" name="Google Shape;182;p23"/>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15</a:t>
            </a:fld>
            <a:endParaRPr/>
          </a:p>
        </p:txBody>
      </p:sp>
      <p:pic>
        <p:nvPicPr>
          <p:cNvPr id="2" name="Audio 1">
            <a:hlinkClick r:id="" action="ppaction://media"/>
            <a:extLst>
              <a:ext uri="{FF2B5EF4-FFF2-40B4-BE49-F238E27FC236}">
                <a16:creationId xmlns:a16="http://schemas.microsoft.com/office/drawing/2014/main" id="{9B560DC3-655C-367E-7438-9015204C46C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15300" y="4114800"/>
            <a:ext cx="812800" cy="812800"/>
          </a:xfrm>
          <a:prstGeom prst="rect">
            <a:avLst/>
          </a:prstGeom>
        </p:spPr>
      </p:pic>
    </p:spTree>
  </p:cSld>
  <p:clrMapOvr>
    <a:masterClrMapping/>
  </p:clrMapOvr>
  <p:transition advTm="14613">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0"/>
          <p:cNvSpPr txBox="1">
            <a:spLocks noGrp="1"/>
          </p:cNvSpPr>
          <p:nvPr>
            <p:ph type="body" idx="1"/>
          </p:nvPr>
        </p:nvSpPr>
        <p:spPr>
          <a:xfrm>
            <a:off x="2787594" y="1134230"/>
            <a:ext cx="2754000" cy="3311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b="1" dirty="0"/>
              <a:t>Los grupos de trabajo de clase</a:t>
            </a:r>
            <a:endParaRPr b="1" dirty="0"/>
          </a:p>
          <a:p>
            <a:pPr marL="0" lvl="0" indent="0" algn="l" rtl="0">
              <a:spcBef>
                <a:spcPts val="600"/>
              </a:spcBef>
              <a:spcAft>
                <a:spcPts val="600"/>
              </a:spcAft>
              <a:buNone/>
            </a:pPr>
            <a:r>
              <a:rPr lang="en" dirty="0"/>
              <a:t>A diferencia de la fotografía individual, en esta, tenéis que poneros de acuerdo sobre qué es para vosotros la colaboración de las familias en las escuelas y, según lo explicado en clase, decidir qué imagen representa este concepto</a:t>
            </a:r>
            <a:endParaRPr dirty="0"/>
          </a:p>
        </p:txBody>
      </p:sp>
      <p:sp>
        <p:nvSpPr>
          <p:cNvPr id="143" name="Google Shape;143;p20"/>
          <p:cNvSpPr txBox="1">
            <a:spLocks noGrp="1"/>
          </p:cNvSpPr>
          <p:nvPr>
            <p:ph type="title"/>
          </p:nvPr>
        </p:nvSpPr>
        <p:spPr>
          <a:xfrm>
            <a:off x="455700" y="823775"/>
            <a:ext cx="1623900" cy="38640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dirty="0"/>
              <a:t>Fotografía grupal</a:t>
            </a:r>
            <a:endParaRPr dirty="0"/>
          </a:p>
        </p:txBody>
      </p:sp>
      <p:sp>
        <p:nvSpPr>
          <p:cNvPr id="144" name="Google Shape;144;p20"/>
          <p:cNvSpPr txBox="1">
            <a:spLocks noGrp="1"/>
          </p:cNvSpPr>
          <p:nvPr>
            <p:ph type="body" idx="2"/>
          </p:nvPr>
        </p:nvSpPr>
        <p:spPr>
          <a:xfrm>
            <a:off x="5934300" y="1134230"/>
            <a:ext cx="2754000" cy="2988137"/>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b="1" dirty="0"/>
              <a:t>Pueden ser…</a:t>
            </a:r>
            <a:endParaRPr b="1" dirty="0"/>
          </a:p>
          <a:p>
            <a:pPr marL="0" lvl="0" indent="0" algn="l" rtl="0">
              <a:spcBef>
                <a:spcPts val="600"/>
              </a:spcBef>
              <a:spcAft>
                <a:spcPts val="600"/>
              </a:spcAft>
              <a:buNone/>
            </a:pPr>
            <a:r>
              <a:rPr lang="en" dirty="0"/>
              <a:t>Personas, lugares, eventos, instituciones… pero recordad los aspectos éticos vistos anteriormente</a:t>
            </a:r>
            <a:endParaRPr dirty="0"/>
          </a:p>
        </p:txBody>
      </p:sp>
      <p:sp>
        <p:nvSpPr>
          <p:cNvPr id="145" name="Google Shape;145;p20"/>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16</a:t>
            </a:fld>
            <a:endParaRPr/>
          </a:p>
        </p:txBody>
      </p:sp>
      <p:grpSp>
        <p:nvGrpSpPr>
          <p:cNvPr id="146" name="Google Shape;146;p20"/>
          <p:cNvGrpSpPr/>
          <p:nvPr/>
        </p:nvGrpSpPr>
        <p:grpSpPr>
          <a:xfrm>
            <a:off x="453014" y="3917228"/>
            <a:ext cx="794394" cy="768186"/>
            <a:chOff x="1247825" y="5001950"/>
            <a:chExt cx="443300" cy="428675"/>
          </a:xfrm>
        </p:grpSpPr>
        <p:sp>
          <p:nvSpPr>
            <p:cNvPr id="147" name="Google Shape;147;p20"/>
            <p:cNvSpPr/>
            <p:nvPr/>
          </p:nvSpPr>
          <p:spPr>
            <a:xfrm>
              <a:off x="1247825" y="5168175"/>
              <a:ext cx="373875" cy="221650"/>
            </a:xfrm>
            <a:custGeom>
              <a:avLst/>
              <a:gdLst/>
              <a:ahLst/>
              <a:cxnLst/>
              <a:rect l="l" t="t" r="r" b="b"/>
              <a:pathLst>
                <a:path w="14955" h="8866" fill="none" extrusionOk="0">
                  <a:moveTo>
                    <a:pt x="12178" y="8865"/>
                  </a:moveTo>
                  <a:lnTo>
                    <a:pt x="12178" y="8865"/>
                  </a:lnTo>
                  <a:lnTo>
                    <a:pt x="12325" y="8841"/>
                  </a:lnTo>
                  <a:lnTo>
                    <a:pt x="12471" y="8792"/>
                  </a:lnTo>
                  <a:lnTo>
                    <a:pt x="12592" y="8695"/>
                  </a:lnTo>
                  <a:lnTo>
                    <a:pt x="12666" y="8573"/>
                  </a:lnTo>
                  <a:lnTo>
                    <a:pt x="12666" y="8573"/>
                  </a:lnTo>
                  <a:lnTo>
                    <a:pt x="12958" y="8037"/>
                  </a:lnTo>
                  <a:lnTo>
                    <a:pt x="13323" y="7331"/>
                  </a:lnTo>
                  <a:lnTo>
                    <a:pt x="13688" y="6454"/>
                  </a:lnTo>
                  <a:lnTo>
                    <a:pt x="13883" y="5991"/>
                  </a:lnTo>
                  <a:lnTo>
                    <a:pt x="14078" y="5480"/>
                  </a:lnTo>
                  <a:lnTo>
                    <a:pt x="14249" y="4944"/>
                  </a:lnTo>
                  <a:lnTo>
                    <a:pt x="14419" y="4360"/>
                  </a:lnTo>
                  <a:lnTo>
                    <a:pt x="14565" y="3775"/>
                  </a:lnTo>
                  <a:lnTo>
                    <a:pt x="14711" y="3166"/>
                  </a:lnTo>
                  <a:lnTo>
                    <a:pt x="14809" y="2533"/>
                  </a:lnTo>
                  <a:lnTo>
                    <a:pt x="14882" y="1875"/>
                  </a:lnTo>
                  <a:lnTo>
                    <a:pt x="14931" y="1218"/>
                  </a:lnTo>
                  <a:lnTo>
                    <a:pt x="14955" y="536"/>
                  </a:lnTo>
                  <a:lnTo>
                    <a:pt x="14955" y="536"/>
                  </a:lnTo>
                  <a:lnTo>
                    <a:pt x="14955" y="438"/>
                  </a:lnTo>
                  <a:lnTo>
                    <a:pt x="14906" y="341"/>
                  </a:lnTo>
                  <a:lnTo>
                    <a:pt x="14857" y="244"/>
                  </a:lnTo>
                  <a:lnTo>
                    <a:pt x="14809" y="146"/>
                  </a:lnTo>
                  <a:lnTo>
                    <a:pt x="14711" y="97"/>
                  </a:lnTo>
                  <a:lnTo>
                    <a:pt x="14614" y="24"/>
                  </a:lnTo>
                  <a:lnTo>
                    <a:pt x="14516" y="0"/>
                  </a:lnTo>
                  <a:lnTo>
                    <a:pt x="14395" y="0"/>
                  </a:lnTo>
                  <a:lnTo>
                    <a:pt x="3338" y="0"/>
                  </a:lnTo>
                  <a:lnTo>
                    <a:pt x="3338" y="0"/>
                  </a:lnTo>
                  <a:lnTo>
                    <a:pt x="3216" y="0"/>
                  </a:lnTo>
                  <a:lnTo>
                    <a:pt x="3118" y="24"/>
                  </a:lnTo>
                  <a:lnTo>
                    <a:pt x="3021" y="97"/>
                  </a:lnTo>
                  <a:lnTo>
                    <a:pt x="2924" y="146"/>
                  </a:lnTo>
                  <a:lnTo>
                    <a:pt x="2875" y="244"/>
                  </a:lnTo>
                  <a:lnTo>
                    <a:pt x="2826" y="341"/>
                  </a:lnTo>
                  <a:lnTo>
                    <a:pt x="2777" y="438"/>
                  </a:lnTo>
                  <a:lnTo>
                    <a:pt x="2777" y="536"/>
                  </a:lnTo>
                  <a:lnTo>
                    <a:pt x="2777" y="536"/>
                  </a:lnTo>
                  <a:lnTo>
                    <a:pt x="2777" y="706"/>
                  </a:lnTo>
                  <a:lnTo>
                    <a:pt x="2777" y="706"/>
                  </a:lnTo>
                  <a:lnTo>
                    <a:pt x="2558" y="633"/>
                  </a:lnTo>
                  <a:lnTo>
                    <a:pt x="2363" y="585"/>
                  </a:lnTo>
                  <a:lnTo>
                    <a:pt x="2144" y="560"/>
                  </a:lnTo>
                  <a:lnTo>
                    <a:pt x="1949" y="536"/>
                  </a:lnTo>
                  <a:lnTo>
                    <a:pt x="1949" y="536"/>
                  </a:lnTo>
                  <a:lnTo>
                    <a:pt x="1755" y="560"/>
                  </a:lnTo>
                  <a:lnTo>
                    <a:pt x="1560" y="585"/>
                  </a:lnTo>
                  <a:lnTo>
                    <a:pt x="1365" y="633"/>
                  </a:lnTo>
                  <a:lnTo>
                    <a:pt x="1194" y="706"/>
                  </a:lnTo>
                  <a:lnTo>
                    <a:pt x="1024" y="779"/>
                  </a:lnTo>
                  <a:lnTo>
                    <a:pt x="853" y="877"/>
                  </a:lnTo>
                  <a:lnTo>
                    <a:pt x="707" y="999"/>
                  </a:lnTo>
                  <a:lnTo>
                    <a:pt x="561" y="1120"/>
                  </a:lnTo>
                  <a:lnTo>
                    <a:pt x="439" y="1242"/>
                  </a:lnTo>
                  <a:lnTo>
                    <a:pt x="342" y="1413"/>
                  </a:lnTo>
                  <a:lnTo>
                    <a:pt x="244" y="1559"/>
                  </a:lnTo>
                  <a:lnTo>
                    <a:pt x="147" y="1729"/>
                  </a:lnTo>
                  <a:lnTo>
                    <a:pt x="98" y="1900"/>
                  </a:lnTo>
                  <a:lnTo>
                    <a:pt x="50" y="2095"/>
                  </a:lnTo>
                  <a:lnTo>
                    <a:pt x="1" y="2289"/>
                  </a:lnTo>
                  <a:lnTo>
                    <a:pt x="1" y="2484"/>
                  </a:lnTo>
                  <a:lnTo>
                    <a:pt x="1" y="2484"/>
                  </a:lnTo>
                  <a:lnTo>
                    <a:pt x="25" y="2850"/>
                  </a:lnTo>
                  <a:lnTo>
                    <a:pt x="98" y="3191"/>
                  </a:lnTo>
                  <a:lnTo>
                    <a:pt x="220" y="3556"/>
                  </a:lnTo>
                  <a:lnTo>
                    <a:pt x="366" y="3872"/>
                  </a:lnTo>
                  <a:lnTo>
                    <a:pt x="561" y="4213"/>
                  </a:lnTo>
                  <a:lnTo>
                    <a:pt x="780" y="4530"/>
                  </a:lnTo>
                  <a:lnTo>
                    <a:pt x="1024" y="4822"/>
                  </a:lnTo>
                  <a:lnTo>
                    <a:pt x="1292" y="5090"/>
                  </a:lnTo>
                  <a:lnTo>
                    <a:pt x="1584" y="5334"/>
                  </a:lnTo>
                  <a:lnTo>
                    <a:pt x="1901" y="5577"/>
                  </a:lnTo>
                  <a:lnTo>
                    <a:pt x="2242" y="5772"/>
                  </a:lnTo>
                  <a:lnTo>
                    <a:pt x="2583" y="5943"/>
                  </a:lnTo>
                  <a:lnTo>
                    <a:pt x="2924" y="6089"/>
                  </a:lnTo>
                  <a:lnTo>
                    <a:pt x="3265" y="6186"/>
                  </a:lnTo>
                  <a:lnTo>
                    <a:pt x="3605" y="6259"/>
                  </a:lnTo>
                  <a:lnTo>
                    <a:pt x="3946" y="6284"/>
                  </a:lnTo>
                  <a:lnTo>
                    <a:pt x="3946" y="6284"/>
                  </a:lnTo>
                  <a:lnTo>
                    <a:pt x="4068" y="6625"/>
                  </a:lnTo>
                  <a:lnTo>
                    <a:pt x="4214" y="6941"/>
                  </a:lnTo>
                  <a:lnTo>
                    <a:pt x="4507" y="7574"/>
                  </a:lnTo>
                  <a:lnTo>
                    <a:pt x="4799" y="8110"/>
                  </a:lnTo>
                  <a:lnTo>
                    <a:pt x="5067" y="8573"/>
                  </a:lnTo>
                  <a:lnTo>
                    <a:pt x="5067" y="8573"/>
                  </a:lnTo>
                  <a:lnTo>
                    <a:pt x="5140" y="8695"/>
                  </a:lnTo>
                  <a:lnTo>
                    <a:pt x="5262" y="8792"/>
                  </a:lnTo>
                  <a:lnTo>
                    <a:pt x="5408" y="8841"/>
                  </a:lnTo>
                  <a:lnTo>
                    <a:pt x="5554" y="8865"/>
                  </a:lnTo>
                </a:path>
              </a:pathLst>
            </a:custGeom>
            <a:noFill/>
            <a:ln w="121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0"/>
            <p:cNvSpPr/>
            <p:nvPr/>
          </p:nvSpPr>
          <p:spPr>
            <a:xfrm>
              <a:off x="1275850" y="5209575"/>
              <a:ext cx="60900" cy="87075"/>
            </a:xfrm>
            <a:custGeom>
              <a:avLst/>
              <a:gdLst/>
              <a:ahLst/>
              <a:cxnLst/>
              <a:rect l="l" t="t" r="r" b="b"/>
              <a:pathLst>
                <a:path w="2436" h="3483" fill="none" extrusionOk="0">
                  <a:moveTo>
                    <a:pt x="0" y="828"/>
                  </a:moveTo>
                  <a:lnTo>
                    <a:pt x="0" y="828"/>
                  </a:lnTo>
                  <a:lnTo>
                    <a:pt x="0" y="658"/>
                  </a:lnTo>
                  <a:lnTo>
                    <a:pt x="49" y="512"/>
                  </a:lnTo>
                  <a:lnTo>
                    <a:pt x="122" y="366"/>
                  </a:lnTo>
                  <a:lnTo>
                    <a:pt x="244" y="244"/>
                  </a:lnTo>
                  <a:lnTo>
                    <a:pt x="366" y="146"/>
                  </a:lnTo>
                  <a:lnTo>
                    <a:pt x="487" y="73"/>
                  </a:lnTo>
                  <a:lnTo>
                    <a:pt x="658" y="25"/>
                  </a:lnTo>
                  <a:lnTo>
                    <a:pt x="828" y="0"/>
                  </a:lnTo>
                  <a:lnTo>
                    <a:pt x="828" y="0"/>
                  </a:lnTo>
                  <a:lnTo>
                    <a:pt x="950" y="0"/>
                  </a:lnTo>
                  <a:lnTo>
                    <a:pt x="1072" y="25"/>
                  </a:lnTo>
                  <a:lnTo>
                    <a:pt x="1340" y="122"/>
                  </a:lnTo>
                  <a:lnTo>
                    <a:pt x="1559" y="268"/>
                  </a:lnTo>
                  <a:lnTo>
                    <a:pt x="1754" y="414"/>
                  </a:lnTo>
                  <a:lnTo>
                    <a:pt x="1754" y="414"/>
                  </a:lnTo>
                  <a:lnTo>
                    <a:pt x="1803" y="780"/>
                  </a:lnTo>
                  <a:lnTo>
                    <a:pt x="1876" y="1169"/>
                  </a:lnTo>
                  <a:lnTo>
                    <a:pt x="2046" y="1997"/>
                  </a:lnTo>
                  <a:lnTo>
                    <a:pt x="2265" y="2801"/>
                  </a:lnTo>
                  <a:lnTo>
                    <a:pt x="2436" y="3483"/>
                  </a:lnTo>
                  <a:lnTo>
                    <a:pt x="2436" y="3483"/>
                  </a:lnTo>
                  <a:lnTo>
                    <a:pt x="2241" y="3434"/>
                  </a:lnTo>
                  <a:lnTo>
                    <a:pt x="2022" y="3361"/>
                  </a:lnTo>
                  <a:lnTo>
                    <a:pt x="1827" y="3264"/>
                  </a:lnTo>
                  <a:lnTo>
                    <a:pt x="1608" y="3142"/>
                  </a:lnTo>
                  <a:lnTo>
                    <a:pt x="1413" y="3020"/>
                  </a:lnTo>
                  <a:lnTo>
                    <a:pt x="1194" y="2874"/>
                  </a:lnTo>
                  <a:lnTo>
                    <a:pt x="999" y="2704"/>
                  </a:lnTo>
                  <a:lnTo>
                    <a:pt x="804" y="2533"/>
                  </a:lnTo>
                  <a:lnTo>
                    <a:pt x="634" y="2338"/>
                  </a:lnTo>
                  <a:lnTo>
                    <a:pt x="487" y="2143"/>
                  </a:lnTo>
                  <a:lnTo>
                    <a:pt x="341" y="1924"/>
                  </a:lnTo>
                  <a:lnTo>
                    <a:pt x="219" y="1729"/>
                  </a:lnTo>
                  <a:lnTo>
                    <a:pt x="122" y="1510"/>
                  </a:lnTo>
                  <a:lnTo>
                    <a:pt x="49" y="1267"/>
                  </a:lnTo>
                  <a:lnTo>
                    <a:pt x="0" y="1047"/>
                  </a:lnTo>
                  <a:lnTo>
                    <a:pt x="0" y="828"/>
                  </a:lnTo>
                  <a:lnTo>
                    <a:pt x="0" y="828"/>
                  </a:lnTo>
                </a:path>
              </a:pathLst>
            </a:custGeom>
            <a:noFill/>
            <a:ln w="121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0"/>
            <p:cNvSpPr/>
            <p:nvPr/>
          </p:nvSpPr>
          <p:spPr>
            <a:xfrm>
              <a:off x="1247825" y="5391625"/>
              <a:ext cx="443300" cy="39000"/>
            </a:xfrm>
            <a:custGeom>
              <a:avLst/>
              <a:gdLst/>
              <a:ahLst/>
              <a:cxnLst/>
              <a:rect l="l" t="t" r="r" b="b"/>
              <a:pathLst>
                <a:path w="17732" h="1560" fill="none" extrusionOk="0">
                  <a:moveTo>
                    <a:pt x="16611" y="1559"/>
                  </a:moveTo>
                  <a:lnTo>
                    <a:pt x="1121" y="1559"/>
                  </a:lnTo>
                  <a:lnTo>
                    <a:pt x="1121" y="1559"/>
                  </a:lnTo>
                  <a:lnTo>
                    <a:pt x="1000" y="1535"/>
                  </a:lnTo>
                  <a:lnTo>
                    <a:pt x="878" y="1510"/>
                  </a:lnTo>
                  <a:lnTo>
                    <a:pt x="780" y="1462"/>
                  </a:lnTo>
                  <a:lnTo>
                    <a:pt x="683" y="1389"/>
                  </a:lnTo>
                  <a:lnTo>
                    <a:pt x="488" y="1218"/>
                  </a:lnTo>
                  <a:lnTo>
                    <a:pt x="318" y="999"/>
                  </a:lnTo>
                  <a:lnTo>
                    <a:pt x="196" y="755"/>
                  </a:lnTo>
                  <a:lnTo>
                    <a:pt x="98" y="487"/>
                  </a:lnTo>
                  <a:lnTo>
                    <a:pt x="25" y="244"/>
                  </a:lnTo>
                  <a:lnTo>
                    <a:pt x="1" y="0"/>
                  </a:lnTo>
                  <a:lnTo>
                    <a:pt x="17731" y="0"/>
                  </a:lnTo>
                  <a:lnTo>
                    <a:pt x="17731" y="0"/>
                  </a:lnTo>
                  <a:lnTo>
                    <a:pt x="17707" y="244"/>
                  </a:lnTo>
                  <a:lnTo>
                    <a:pt x="17634" y="487"/>
                  </a:lnTo>
                  <a:lnTo>
                    <a:pt x="17537" y="755"/>
                  </a:lnTo>
                  <a:lnTo>
                    <a:pt x="17415" y="999"/>
                  </a:lnTo>
                  <a:lnTo>
                    <a:pt x="17244" y="1218"/>
                  </a:lnTo>
                  <a:lnTo>
                    <a:pt x="17049" y="1389"/>
                  </a:lnTo>
                  <a:lnTo>
                    <a:pt x="16952" y="1462"/>
                  </a:lnTo>
                  <a:lnTo>
                    <a:pt x="16855" y="1510"/>
                  </a:lnTo>
                  <a:lnTo>
                    <a:pt x="16733" y="1535"/>
                  </a:lnTo>
                  <a:lnTo>
                    <a:pt x="16611" y="1559"/>
                  </a:lnTo>
                  <a:lnTo>
                    <a:pt x="16611" y="1559"/>
                  </a:lnTo>
                  <a:close/>
                </a:path>
              </a:pathLst>
            </a:custGeom>
            <a:noFill/>
            <a:ln w="121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0"/>
            <p:cNvSpPr/>
            <p:nvPr/>
          </p:nvSpPr>
          <p:spPr>
            <a:xfrm>
              <a:off x="1454850" y="5001950"/>
              <a:ext cx="17075" cy="114475"/>
            </a:xfrm>
            <a:custGeom>
              <a:avLst/>
              <a:gdLst/>
              <a:ahLst/>
              <a:cxnLst/>
              <a:rect l="l" t="t" r="r" b="b"/>
              <a:pathLst>
                <a:path w="683" h="4579" fill="none" extrusionOk="0">
                  <a:moveTo>
                    <a:pt x="683" y="0"/>
                  </a:moveTo>
                  <a:lnTo>
                    <a:pt x="683" y="0"/>
                  </a:lnTo>
                  <a:lnTo>
                    <a:pt x="658" y="171"/>
                  </a:lnTo>
                  <a:lnTo>
                    <a:pt x="610" y="317"/>
                  </a:lnTo>
                  <a:lnTo>
                    <a:pt x="512" y="439"/>
                  </a:lnTo>
                  <a:lnTo>
                    <a:pt x="415" y="585"/>
                  </a:lnTo>
                  <a:lnTo>
                    <a:pt x="415" y="585"/>
                  </a:lnTo>
                  <a:lnTo>
                    <a:pt x="269" y="731"/>
                  </a:lnTo>
                  <a:lnTo>
                    <a:pt x="147" y="950"/>
                  </a:lnTo>
                  <a:lnTo>
                    <a:pt x="74" y="1072"/>
                  </a:lnTo>
                  <a:lnTo>
                    <a:pt x="49" y="1194"/>
                  </a:lnTo>
                  <a:lnTo>
                    <a:pt x="1" y="1364"/>
                  </a:lnTo>
                  <a:lnTo>
                    <a:pt x="1" y="1535"/>
                  </a:lnTo>
                  <a:lnTo>
                    <a:pt x="1" y="1535"/>
                  </a:lnTo>
                  <a:lnTo>
                    <a:pt x="1" y="1705"/>
                  </a:lnTo>
                  <a:lnTo>
                    <a:pt x="49" y="1851"/>
                  </a:lnTo>
                  <a:lnTo>
                    <a:pt x="74" y="1997"/>
                  </a:lnTo>
                  <a:lnTo>
                    <a:pt x="147" y="2095"/>
                  </a:lnTo>
                  <a:lnTo>
                    <a:pt x="269" y="2314"/>
                  </a:lnTo>
                  <a:lnTo>
                    <a:pt x="415" y="2484"/>
                  </a:lnTo>
                  <a:lnTo>
                    <a:pt x="415" y="2484"/>
                  </a:lnTo>
                  <a:lnTo>
                    <a:pt x="512" y="2606"/>
                  </a:lnTo>
                  <a:lnTo>
                    <a:pt x="610" y="2728"/>
                  </a:lnTo>
                  <a:lnTo>
                    <a:pt x="658" y="2874"/>
                  </a:lnTo>
                  <a:lnTo>
                    <a:pt x="683" y="3045"/>
                  </a:lnTo>
                  <a:lnTo>
                    <a:pt x="683" y="3045"/>
                  </a:lnTo>
                  <a:lnTo>
                    <a:pt x="658" y="3239"/>
                  </a:lnTo>
                  <a:lnTo>
                    <a:pt x="610" y="3385"/>
                  </a:lnTo>
                  <a:lnTo>
                    <a:pt x="512" y="3507"/>
                  </a:lnTo>
                  <a:lnTo>
                    <a:pt x="415" y="3629"/>
                  </a:lnTo>
                  <a:lnTo>
                    <a:pt x="415" y="3629"/>
                  </a:lnTo>
                  <a:lnTo>
                    <a:pt x="269" y="3800"/>
                  </a:lnTo>
                  <a:lnTo>
                    <a:pt x="147" y="3994"/>
                  </a:lnTo>
                  <a:lnTo>
                    <a:pt x="74" y="4116"/>
                  </a:lnTo>
                  <a:lnTo>
                    <a:pt x="49" y="4262"/>
                  </a:lnTo>
                  <a:lnTo>
                    <a:pt x="1" y="4408"/>
                  </a:lnTo>
                  <a:lnTo>
                    <a:pt x="1" y="4579"/>
                  </a:lnTo>
                </a:path>
              </a:pathLst>
            </a:custGeom>
            <a:noFill/>
            <a:ln w="121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0"/>
            <p:cNvSpPr/>
            <p:nvPr/>
          </p:nvSpPr>
          <p:spPr>
            <a:xfrm>
              <a:off x="1411025" y="5001950"/>
              <a:ext cx="17075" cy="114475"/>
            </a:xfrm>
            <a:custGeom>
              <a:avLst/>
              <a:gdLst/>
              <a:ahLst/>
              <a:cxnLst/>
              <a:rect l="l" t="t" r="r" b="b"/>
              <a:pathLst>
                <a:path w="683" h="4579" fill="none" extrusionOk="0">
                  <a:moveTo>
                    <a:pt x="682" y="0"/>
                  </a:moveTo>
                  <a:lnTo>
                    <a:pt x="682" y="0"/>
                  </a:lnTo>
                  <a:lnTo>
                    <a:pt x="658" y="171"/>
                  </a:lnTo>
                  <a:lnTo>
                    <a:pt x="609" y="317"/>
                  </a:lnTo>
                  <a:lnTo>
                    <a:pt x="536" y="439"/>
                  </a:lnTo>
                  <a:lnTo>
                    <a:pt x="414" y="585"/>
                  </a:lnTo>
                  <a:lnTo>
                    <a:pt x="414" y="585"/>
                  </a:lnTo>
                  <a:lnTo>
                    <a:pt x="268" y="731"/>
                  </a:lnTo>
                  <a:lnTo>
                    <a:pt x="146" y="950"/>
                  </a:lnTo>
                  <a:lnTo>
                    <a:pt x="97" y="1072"/>
                  </a:lnTo>
                  <a:lnTo>
                    <a:pt x="49" y="1194"/>
                  </a:lnTo>
                  <a:lnTo>
                    <a:pt x="24" y="1364"/>
                  </a:lnTo>
                  <a:lnTo>
                    <a:pt x="0" y="1535"/>
                  </a:lnTo>
                  <a:lnTo>
                    <a:pt x="0" y="1535"/>
                  </a:lnTo>
                  <a:lnTo>
                    <a:pt x="24" y="1705"/>
                  </a:lnTo>
                  <a:lnTo>
                    <a:pt x="49" y="1851"/>
                  </a:lnTo>
                  <a:lnTo>
                    <a:pt x="97" y="1997"/>
                  </a:lnTo>
                  <a:lnTo>
                    <a:pt x="146" y="2095"/>
                  </a:lnTo>
                  <a:lnTo>
                    <a:pt x="268" y="2314"/>
                  </a:lnTo>
                  <a:lnTo>
                    <a:pt x="414" y="2484"/>
                  </a:lnTo>
                  <a:lnTo>
                    <a:pt x="414" y="2484"/>
                  </a:lnTo>
                  <a:lnTo>
                    <a:pt x="536" y="2606"/>
                  </a:lnTo>
                  <a:lnTo>
                    <a:pt x="609" y="2728"/>
                  </a:lnTo>
                  <a:lnTo>
                    <a:pt x="658" y="2874"/>
                  </a:lnTo>
                  <a:lnTo>
                    <a:pt x="682" y="3045"/>
                  </a:lnTo>
                  <a:lnTo>
                    <a:pt x="682" y="3045"/>
                  </a:lnTo>
                  <a:lnTo>
                    <a:pt x="658" y="3239"/>
                  </a:lnTo>
                  <a:lnTo>
                    <a:pt x="609" y="3385"/>
                  </a:lnTo>
                  <a:lnTo>
                    <a:pt x="536" y="3507"/>
                  </a:lnTo>
                  <a:lnTo>
                    <a:pt x="414" y="3629"/>
                  </a:lnTo>
                  <a:lnTo>
                    <a:pt x="414" y="3629"/>
                  </a:lnTo>
                  <a:lnTo>
                    <a:pt x="268" y="3800"/>
                  </a:lnTo>
                  <a:lnTo>
                    <a:pt x="146" y="3994"/>
                  </a:lnTo>
                  <a:lnTo>
                    <a:pt x="97" y="4116"/>
                  </a:lnTo>
                  <a:lnTo>
                    <a:pt x="49" y="4262"/>
                  </a:lnTo>
                  <a:lnTo>
                    <a:pt x="24" y="4408"/>
                  </a:lnTo>
                  <a:lnTo>
                    <a:pt x="0" y="4579"/>
                  </a:lnTo>
                </a:path>
              </a:pathLst>
            </a:custGeom>
            <a:noFill/>
            <a:ln w="121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0"/>
            <p:cNvSpPr/>
            <p:nvPr/>
          </p:nvSpPr>
          <p:spPr>
            <a:xfrm>
              <a:off x="1498700" y="5001950"/>
              <a:ext cx="16450" cy="114475"/>
            </a:xfrm>
            <a:custGeom>
              <a:avLst/>
              <a:gdLst/>
              <a:ahLst/>
              <a:cxnLst/>
              <a:rect l="l" t="t" r="r" b="b"/>
              <a:pathLst>
                <a:path w="658" h="4579" fill="none" extrusionOk="0">
                  <a:moveTo>
                    <a:pt x="658" y="0"/>
                  </a:moveTo>
                  <a:lnTo>
                    <a:pt x="658" y="0"/>
                  </a:lnTo>
                  <a:lnTo>
                    <a:pt x="658" y="171"/>
                  </a:lnTo>
                  <a:lnTo>
                    <a:pt x="585" y="317"/>
                  </a:lnTo>
                  <a:lnTo>
                    <a:pt x="512" y="439"/>
                  </a:lnTo>
                  <a:lnTo>
                    <a:pt x="390" y="585"/>
                  </a:lnTo>
                  <a:lnTo>
                    <a:pt x="390" y="585"/>
                  </a:lnTo>
                  <a:lnTo>
                    <a:pt x="268" y="731"/>
                  </a:lnTo>
                  <a:lnTo>
                    <a:pt x="122" y="950"/>
                  </a:lnTo>
                  <a:lnTo>
                    <a:pt x="73" y="1072"/>
                  </a:lnTo>
                  <a:lnTo>
                    <a:pt x="25" y="1194"/>
                  </a:lnTo>
                  <a:lnTo>
                    <a:pt x="0" y="1364"/>
                  </a:lnTo>
                  <a:lnTo>
                    <a:pt x="0" y="1535"/>
                  </a:lnTo>
                  <a:lnTo>
                    <a:pt x="0" y="1535"/>
                  </a:lnTo>
                  <a:lnTo>
                    <a:pt x="0" y="1705"/>
                  </a:lnTo>
                  <a:lnTo>
                    <a:pt x="25" y="1851"/>
                  </a:lnTo>
                  <a:lnTo>
                    <a:pt x="73" y="1997"/>
                  </a:lnTo>
                  <a:lnTo>
                    <a:pt x="122" y="2095"/>
                  </a:lnTo>
                  <a:lnTo>
                    <a:pt x="268" y="2314"/>
                  </a:lnTo>
                  <a:lnTo>
                    <a:pt x="390" y="2484"/>
                  </a:lnTo>
                  <a:lnTo>
                    <a:pt x="390" y="2484"/>
                  </a:lnTo>
                  <a:lnTo>
                    <a:pt x="512" y="2606"/>
                  </a:lnTo>
                  <a:lnTo>
                    <a:pt x="585" y="2728"/>
                  </a:lnTo>
                  <a:lnTo>
                    <a:pt x="658" y="2874"/>
                  </a:lnTo>
                  <a:lnTo>
                    <a:pt x="658" y="3045"/>
                  </a:lnTo>
                  <a:lnTo>
                    <a:pt x="658" y="3045"/>
                  </a:lnTo>
                  <a:lnTo>
                    <a:pt x="658" y="3239"/>
                  </a:lnTo>
                  <a:lnTo>
                    <a:pt x="585" y="3385"/>
                  </a:lnTo>
                  <a:lnTo>
                    <a:pt x="512" y="3507"/>
                  </a:lnTo>
                  <a:lnTo>
                    <a:pt x="390" y="3629"/>
                  </a:lnTo>
                  <a:lnTo>
                    <a:pt x="390" y="3629"/>
                  </a:lnTo>
                  <a:lnTo>
                    <a:pt x="268" y="3800"/>
                  </a:lnTo>
                  <a:lnTo>
                    <a:pt x="122" y="3994"/>
                  </a:lnTo>
                  <a:lnTo>
                    <a:pt x="73" y="4116"/>
                  </a:lnTo>
                  <a:lnTo>
                    <a:pt x="25" y="4262"/>
                  </a:lnTo>
                  <a:lnTo>
                    <a:pt x="0" y="4408"/>
                  </a:lnTo>
                  <a:lnTo>
                    <a:pt x="0" y="4579"/>
                  </a:lnTo>
                </a:path>
              </a:pathLst>
            </a:custGeom>
            <a:noFill/>
            <a:ln w="121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Audio 1">
            <a:hlinkClick r:id="" action="ppaction://media"/>
            <a:extLst>
              <a:ext uri="{FF2B5EF4-FFF2-40B4-BE49-F238E27FC236}">
                <a16:creationId xmlns:a16="http://schemas.microsoft.com/office/drawing/2014/main" id="{FE8C8158-78FA-E2C0-AA95-1390529D8D3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15300" y="4114800"/>
            <a:ext cx="812800" cy="812800"/>
          </a:xfrm>
          <a:prstGeom prst="rect">
            <a:avLst/>
          </a:prstGeom>
        </p:spPr>
      </p:pic>
    </p:spTree>
  </p:cSld>
  <p:clrMapOvr>
    <a:masterClrMapping/>
  </p:clrMapOvr>
  <p:transition advTm="27584">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28"/>
          <p:cNvSpPr txBox="1">
            <a:spLocks noGrp="1"/>
          </p:cNvSpPr>
          <p:nvPr>
            <p:ph type="ctrTitle" idx="4294967295"/>
          </p:nvPr>
        </p:nvSpPr>
        <p:spPr>
          <a:xfrm>
            <a:off x="855300" y="695643"/>
            <a:ext cx="7433400" cy="8949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3000" dirty="0"/>
              <a:t>Habéis decidido qué fotografiar y lo habéis hecho. Cuáles son los siguientes pasos a seguir</a:t>
            </a:r>
            <a:endParaRPr sz="3000" dirty="0"/>
          </a:p>
        </p:txBody>
      </p:sp>
      <p:sp>
        <p:nvSpPr>
          <p:cNvPr id="296" name="Google Shape;296;p28"/>
          <p:cNvSpPr txBox="1">
            <a:spLocks noGrp="1"/>
          </p:cNvSpPr>
          <p:nvPr>
            <p:ph type="subTitle" idx="4294967295"/>
          </p:nvPr>
        </p:nvSpPr>
        <p:spPr>
          <a:xfrm>
            <a:off x="855300" y="2120572"/>
            <a:ext cx="7433400" cy="463200"/>
          </a:xfrm>
          <a:prstGeom prst="rect">
            <a:avLst/>
          </a:prstGeom>
        </p:spPr>
        <p:txBody>
          <a:bodyPr spcFirstLastPara="1" wrap="square" lIns="0" tIns="0" rIns="0" bIns="0" anchor="t" anchorCtr="0">
            <a:noAutofit/>
          </a:bodyPr>
          <a:lstStyle/>
          <a:p>
            <a:pPr marL="0" lvl="0" indent="0" algn="ctr" rtl="0">
              <a:spcBef>
                <a:spcPts val="0"/>
              </a:spcBef>
              <a:spcAft>
                <a:spcPts val="600"/>
              </a:spcAft>
              <a:buNone/>
            </a:pPr>
            <a:r>
              <a:rPr lang="en" sz="1400" dirty="0"/>
              <a:t>1. Cumplimentar la ficha grupal habilitada en el campus y denominada “Ficha grupal fotografía”</a:t>
            </a:r>
            <a:endParaRPr sz="1400" dirty="0"/>
          </a:p>
        </p:txBody>
      </p:sp>
      <p:sp>
        <p:nvSpPr>
          <p:cNvPr id="297" name="Google Shape;297;p28"/>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17</a:t>
            </a:fld>
            <a:endParaRPr/>
          </a:p>
        </p:txBody>
      </p:sp>
      <p:sp>
        <p:nvSpPr>
          <p:cNvPr id="9" name="Google Shape;296;p28"/>
          <p:cNvSpPr txBox="1">
            <a:spLocks/>
          </p:cNvSpPr>
          <p:nvPr/>
        </p:nvSpPr>
        <p:spPr>
          <a:xfrm>
            <a:off x="855300" y="2650601"/>
            <a:ext cx="7433400" cy="4632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0"/>
              </a:spcBef>
              <a:spcAft>
                <a:spcPts val="0"/>
              </a:spcAft>
              <a:buClr>
                <a:schemeClr val="accent2"/>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1pPr>
            <a:lvl2pPr marL="914400" marR="0" lvl="1" indent="-355600" algn="l" rtl="0">
              <a:lnSpc>
                <a:spcPct val="115000"/>
              </a:lnSpc>
              <a:spcBef>
                <a:spcPts val="600"/>
              </a:spcBef>
              <a:spcAft>
                <a:spcPts val="0"/>
              </a:spcAft>
              <a:buClr>
                <a:schemeClr val="accent2"/>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2pPr>
            <a:lvl3pPr marL="1371600" marR="0" lvl="2" indent="-355600" algn="l" rtl="0">
              <a:lnSpc>
                <a:spcPct val="115000"/>
              </a:lnSpc>
              <a:spcBef>
                <a:spcPts val="600"/>
              </a:spcBef>
              <a:spcAft>
                <a:spcPts val="0"/>
              </a:spcAft>
              <a:buClr>
                <a:schemeClr val="accent2"/>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3pPr>
            <a:lvl4pPr marL="1828800" marR="0" lvl="3" indent="-355600" algn="l" rtl="0">
              <a:lnSpc>
                <a:spcPct val="115000"/>
              </a:lnSpc>
              <a:spcBef>
                <a:spcPts val="600"/>
              </a:spcBef>
              <a:spcAft>
                <a:spcPts val="0"/>
              </a:spcAft>
              <a:buClr>
                <a:schemeClr val="dk1"/>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4pPr>
            <a:lvl5pPr marL="2286000" marR="0" lvl="4" indent="-355600" algn="l" rtl="0">
              <a:lnSpc>
                <a:spcPct val="115000"/>
              </a:lnSpc>
              <a:spcBef>
                <a:spcPts val="600"/>
              </a:spcBef>
              <a:spcAft>
                <a:spcPts val="0"/>
              </a:spcAft>
              <a:buClr>
                <a:schemeClr val="dk1"/>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5pPr>
            <a:lvl6pPr marL="2743200" marR="0" lvl="5" indent="-355600" algn="l" rtl="0">
              <a:lnSpc>
                <a:spcPct val="115000"/>
              </a:lnSpc>
              <a:spcBef>
                <a:spcPts val="600"/>
              </a:spcBef>
              <a:spcAft>
                <a:spcPts val="0"/>
              </a:spcAft>
              <a:buClr>
                <a:schemeClr val="dk1"/>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6pPr>
            <a:lvl7pPr marL="3200400" marR="0" lvl="6" indent="-355600" algn="l" rtl="0">
              <a:lnSpc>
                <a:spcPct val="115000"/>
              </a:lnSpc>
              <a:spcBef>
                <a:spcPts val="600"/>
              </a:spcBef>
              <a:spcAft>
                <a:spcPts val="0"/>
              </a:spcAft>
              <a:buClr>
                <a:schemeClr val="dk1"/>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7pPr>
            <a:lvl8pPr marL="3657600" marR="0" lvl="7" indent="-355600" algn="l" rtl="0">
              <a:lnSpc>
                <a:spcPct val="115000"/>
              </a:lnSpc>
              <a:spcBef>
                <a:spcPts val="600"/>
              </a:spcBef>
              <a:spcAft>
                <a:spcPts val="0"/>
              </a:spcAft>
              <a:buClr>
                <a:schemeClr val="dk1"/>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8pPr>
            <a:lvl9pPr marL="4114800" marR="0" lvl="8" indent="-355600" algn="l" rtl="0">
              <a:lnSpc>
                <a:spcPct val="115000"/>
              </a:lnSpc>
              <a:spcBef>
                <a:spcPts val="600"/>
              </a:spcBef>
              <a:spcAft>
                <a:spcPts val="600"/>
              </a:spcAft>
              <a:buClr>
                <a:schemeClr val="dk1"/>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9pPr>
          </a:lstStyle>
          <a:p>
            <a:pPr marL="0" indent="0" algn="ctr">
              <a:spcAft>
                <a:spcPts val="600"/>
              </a:spcAft>
              <a:buFont typeface="Inria Serif Light"/>
              <a:buNone/>
            </a:pPr>
            <a:r>
              <a:rPr lang="es-ES" sz="1400" dirty="0"/>
              <a:t>2. Una vez hecha, entregarlo en tiempo y forma (.</a:t>
            </a:r>
            <a:r>
              <a:rPr lang="es-ES" sz="1400" dirty="0" err="1"/>
              <a:t>pdf</a:t>
            </a:r>
            <a:r>
              <a:rPr lang="es-ES" sz="1400" dirty="0"/>
              <a:t>) en el campus virtual en el espacio denominado “Subida ficha fotografía grupal”</a:t>
            </a:r>
          </a:p>
        </p:txBody>
      </p:sp>
      <p:sp>
        <p:nvSpPr>
          <p:cNvPr id="10" name="Google Shape;296;p28"/>
          <p:cNvSpPr txBox="1">
            <a:spLocks/>
          </p:cNvSpPr>
          <p:nvPr/>
        </p:nvSpPr>
        <p:spPr>
          <a:xfrm>
            <a:off x="855300" y="3180630"/>
            <a:ext cx="7433400" cy="4632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0"/>
              </a:spcBef>
              <a:spcAft>
                <a:spcPts val="0"/>
              </a:spcAft>
              <a:buClr>
                <a:schemeClr val="accent2"/>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1pPr>
            <a:lvl2pPr marL="914400" marR="0" lvl="1" indent="-355600" algn="l" rtl="0">
              <a:lnSpc>
                <a:spcPct val="115000"/>
              </a:lnSpc>
              <a:spcBef>
                <a:spcPts val="600"/>
              </a:spcBef>
              <a:spcAft>
                <a:spcPts val="0"/>
              </a:spcAft>
              <a:buClr>
                <a:schemeClr val="accent2"/>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2pPr>
            <a:lvl3pPr marL="1371600" marR="0" lvl="2" indent="-355600" algn="l" rtl="0">
              <a:lnSpc>
                <a:spcPct val="115000"/>
              </a:lnSpc>
              <a:spcBef>
                <a:spcPts val="600"/>
              </a:spcBef>
              <a:spcAft>
                <a:spcPts val="0"/>
              </a:spcAft>
              <a:buClr>
                <a:schemeClr val="accent2"/>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3pPr>
            <a:lvl4pPr marL="1828800" marR="0" lvl="3" indent="-355600" algn="l" rtl="0">
              <a:lnSpc>
                <a:spcPct val="115000"/>
              </a:lnSpc>
              <a:spcBef>
                <a:spcPts val="600"/>
              </a:spcBef>
              <a:spcAft>
                <a:spcPts val="0"/>
              </a:spcAft>
              <a:buClr>
                <a:schemeClr val="dk1"/>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4pPr>
            <a:lvl5pPr marL="2286000" marR="0" lvl="4" indent="-355600" algn="l" rtl="0">
              <a:lnSpc>
                <a:spcPct val="115000"/>
              </a:lnSpc>
              <a:spcBef>
                <a:spcPts val="600"/>
              </a:spcBef>
              <a:spcAft>
                <a:spcPts val="0"/>
              </a:spcAft>
              <a:buClr>
                <a:schemeClr val="dk1"/>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5pPr>
            <a:lvl6pPr marL="2743200" marR="0" lvl="5" indent="-355600" algn="l" rtl="0">
              <a:lnSpc>
                <a:spcPct val="115000"/>
              </a:lnSpc>
              <a:spcBef>
                <a:spcPts val="600"/>
              </a:spcBef>
              <a:spcAft>
                <a:spcPts val="0"/>
              </a:spcAft>
              <a:buClr>
                <a:schemeClr val="dk1"/>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6pPr>
            <a:lvl7pPr marL="3200400" marR="0" lvl="6" indent="-355600" algn="l" rtl="0">
              <a:lnSpc>
                <a:spcPct val="115000"/>
              </a:lnSpc>
              <a:spcBef>
                <a:spcPts val="600"/>
              </a:spcBef>
              <a:spcAft>
                <a:spcPts val="0"/>
              </a:spcAft>
              <a:buClr>
                <a:schemeClr val="dk1"/>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7pPr>
            <a:lvl8pPr marL="3657600" marR="0" lvl="7" indent="-355600" algn="l" rtl="0">
              <a:lnSpc>
                <a:spcPct val="115000"/>
              </a:lnSpc>
              <a:spcBef>
                <a:spcPts val="600"/>
              </a:spcBef>
              <a:spcAft>
                <a:spcPts val="0"/>
              </a:spcAft>
              <a:buClr>
                <a:schemeClr val="dk1"/>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8pPr>
            <a:lvl9pPr marL="4114800" marR="0" lvl="8" indent="-355600" algn="l" rtl="0">
              <a:lnSpc>
                <a:spcPct val="115000"/>
              </a:lnSpc>
              <a:spcBef>
                <a:spcPts val="600"/>
              </a:spcBef>
              <a:spcAft>
                <a:spcPts val="600"/>
              </a:spcAft>
              <a:buClr>
                <a:schemeClr val="dk1"/>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9pPr>
          </a:lstStyle>
          <a:p>
            <a:pPr marL="0" indent="0" algn="ctr">
              <a:spcAft>
                <a:spcPts val="600"/>
              </a:spcAft>
              <a:buFont typeface="Inria Serif Light"/>
              <a:buNone/>
            </a:pPr>
            <a:r>
              <a:rPr lang="es-ES" sz="1400" dirty="0"/>
              <a:t>3. Solicitar amistad en el perfil de Instagram de la asignatura y cuyo enlace se encuentra habilitado en el campus virtual y denominado “Perfil </a:t>
            </a:r>
            <a:r>
              <a:rPr lang="es-ES" sz="1400" dirty="0" err="1"/>
              <a:t>instagram</a:t>
            </a:r>
            <a:r>
              <a:rPr lang="es-ES" sz="1400" dirty="0"/>
              <a:t>,(solicitar amistad)”</a:t>
            </a:r>
          </a:p>
        </p:txBody>
      </p:sp>
      <p:sp>
        <p:nvSpPr>
          <p:cNvPr id="11" name="Google Shape;296;p28"/>
          <p:cNvSpPr txBox="1">
            <a:spLocks/>
          </p:cNvSpPr>
          <p:nvPr/>
        </p:nvSpPr>
        <p:spPr>
          <a:xfrm>
            <a:off x="855300" y="3710659"/>
            <a:ext cx="7433400" cy="4632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0"/>
              </a:spcBef>
              <a:spcAft>
                <a:spcPts val="0"/>
              </a:spcAft>
              <a:buClr>
                <a:schemeClr val="accent2"/>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1pPr>
            <a:lvl2pPr marL="914400" marR="0" lvl="1" indent="-355600" algn="l" rtl="0">
              <a:lnSpc>
                <a:spcPct val="115000"/>
              </a:lnSpc>
              <a:spcBef>
                <a:spcPts val="600"/>
              </a:spcBef>
              <a:spcAft>
                <a:spcPts val="0"/>
              </a:spcAft>
              <a:buClr>
                <a:schemeClr val="accent2"/>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2pPr>
            <a:lvl3pPr marL="1371600" marR="0" lvl="2" indent="-355600" algn="l" rtl="0">
              <a:lnSpc>
                <a:spcPct val="115000"/>
              </a:lnSpc>
              <a:spcBef>
                <a:spcPts val="600"/>
              </a:spcBef>
              <a:spcAft>
                <a:spcPts val="0"/>
              </a:spcAft>
              <a:buClr>
                <a:schemeClr val="accent2"/>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3pPr>
            <a:lvl4pPr marL="1828800" marR="0" lvl="3" indent="-355600" algn="l" rtl="0">
              <a:lnSpc>
                <a:spcPct val="115000"/>
              </a:lnSpc>
              <a:spcBef>
                <a:spcPts val="600"/>
              </a:spcBef>
              <a:spcAft>
                <a:spcPts val="0"/>
              </a:spcAft>
              <a:buClr>
                <a:schemeClr val="dk1"/>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4pPr>
            <a:lvl5pPr marL="2286000" marR="0" lvl="4" indent="-355600" algn="l" rtl="0">
              <a:lnSpc>
                <a:spcPct val="115000"/>
              </a:lnSpc>
              <a:spcBef>
                <a:spcPts val="600"/>
              </a:spcBef>
              <a:spcAft>
                <a:spcPts val="0"/>
              </a:spcAft>
              <a:buClr>
                <a:schemeClr val="dk1"/>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5pPr>
            <a:lvl6pPr marL="2743200" marR="0" lvl="5" indent="-355600" algn="l" rtl="0">
              <a:lnSpc>
                <a:spcPct val="115000"/>
              </a:lnSpc>
              <a:spcBef>
                <a:spcPts val="600"/>
              </a:spcBef>
              <a:spcAft>
                <a:spcPts val="0"/>
              </a:spcAft>
              <a:buClr>
                <a:schemeClr val="dk1"/>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6pPr>
            <a:lvl7pPr marL="3200400" marR="0" lvl="6" indent="-355600" algn="l" rtl="0">
              <a:lnSpc>
                <a:spcPct val="115000"/>
              </a:lnSpc>
              <a:spcBef>
                <a:spcPts val="600"/>
              </a:spcBef>
              <a:spcAft>
                <a:spcPts val="0"/>
              </a:spcAft>
              <a:buClr>
                <a:schemeClr val="dk1"/>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7pPr>
            <a:lvl8pPr marL="3657600" marR="0" lvl="7" indent="-355600" algn="l" rtl="0">
              <a:lnSpc>
                <a:spcPct val="115000"/>
              </a:lnSpc>
              <a:spcBef>
                <a:spcPts val="600"/>
              </a:spcBef>
              <a:spcAft>
                <a:spcPts val="0"/>
              </a:spcAft>
              <a:buClr>
                <a:schemeClr val="dk1"/>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8pPr>
            <a:lvl9pPr marL="4114800" marR="0" lvl="8" indent="-355600" algn="l" rtl="0">
              <a:lnSpc>
                <a:spcPct val="115000"/>
              </a:lnSpc>
              <a:spcBef>
                <a:spcPts val="600"/>
              </a:spcBef>
              <a:spcAft>
                <a:spcPts val="600"/>
              </a:spcAft>
              <a:buClr>
                <a:schemeClr val="dk1"/>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9pPr>
          </a:lstStyle>
          <a:p>
            <a:pPr marL="0" indent="0" algn="ctr">
              <a:spcAft>
                <a:spcPts val="600"/>
              </a:spcAft>
              <a:buNone/>
            </a:pPr>
            <a:r>
              <a:rPr lang="es-ES" sz="1400" dirty="0"/>
              <a:t>4. Comentar, de manera individual, a un mínimo de dos fotografías de otros compañeros en el perfil de </a:t>
            </a:r>
            <a:r>
              <a:rPr lang="es-ES" sz="1400" dirty="0" err="1"/>
              <a:t>instagram</a:t>
            </a:r>
            <a:endParaRPr lang="es-ES" sz="1400" dirty="0"/>
          </a:p>
        </p:txBody>
      </p:sp>
      <p:sp>
        <p:nvSpPr>
          <p:cNvPr id="12" name="Google Shape;296;p28"/>
          <p:cNvSpPr txBox="1">
            <a:spLocks/>
          </p:cNvSpPr>
          <p:nvPr/>
        </p:nvSpPr>
        <p:spPr>
          <a:xfrm>
            <a:off x="855300" y="4240688"/>
            <a:ext cx="7433400" cy="4632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0"/>
              </a:spcBef>
              <a:spcAft>
                <a:spcPts val="0"/>
              </a:spcAft>
              <a:buClr>
                <a:schemeClr val="accent2"/>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1pPr>
            <a:lvl2pPr marL="914400" marR="0" lvl="1" indent="-355600" algn="l" rtl="0">
              <a:lnSpc>
                <a:spcPct val="115000"/>
              </a:lnSpc>
              <a:spcBef>
                <a:spcPts val="600"/>
              </a:spcBef>
              <a:spcAft>
                <a:spcPts val="0"/>
              </a:spcAft>
              <a:buClr>
                <a:schemeClr val="accent2"/>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2pPr>
            <a:lvl3pPr marL="1371600" marR="0" lvl="2" indent="-355600" algn="l" rtl="0">
              <a:lnSpc>
                <a:spcPct val="115000"/>
              </a:lnSpc>
              <a:spcBef>
                <a:spcPts val="600"/>
              </a:spcBef>
              <a:spcAft>
                <a:spcPts val="0"/>
              </a:spcAft>
              <a:buClr>
                <a:schemeClr val="accent2"/>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3pPr>
            <a:lvl4pPr marL="1828800" marR="0" lvl="3" indent="-355600" algn="l" rtl="0">
              <a:lnSpc>
                <a:spcPct val="115000"/>
              </a:lnSpc>
              <a:spcBef>
                <a:spcPts val="600"/>
              </a:spcBef>
              <a:spcAft>
                <a:spcPts val="0"/>
              </a:spcAft>
              <a:buClr>
                <a:schemeClr val="dk1"/>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4pPr>
            <a:lvl5pPr marL="2286000" marR="0" lvl="4" indent="-355600" algn="l" rtl="0">
              <a:lnSpc>
                <a:spcPct val="115000"/>
              </a:lnSpc>
              <a:spcBef>
                <a:spcPts val="600"/>
              </a:spcBef>
              <a:spcAft>
                <a:spcPts val="0"/>
              </a:spcAft>
              <a:buClr>
                <a:schemeClr val="dk1"/>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5pPr>
            <a:lvl6pPr marL="2743200" marR="0" lvl="5" indent="-355600" algn="l" rtl="0">
              <a:lnSpc>
                <a:spcPct val="115000"/>
              </a:lnSpc>
              <a:spcBef>
                <a:spcPts val="600"/>
              </a:spcBef>
              <a:spcAft>
                <a:spcPts val="0"/>
              </a:spcAft>
              <a:buClr>
                <a:schemeClr val="dk1"/>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6pPr>
            <a:lvl7pPr marL="3200400" marR="0" lvl="6" indent="-355600" algn="l" rtl="0">
              <a:lnSpc>
                <a:spcPct val="115000"/>
              </a:lnSpc>
              <a:spcBef>
                <a:spcPts val="600"/>
              </a:spcBef>
              <a:spcAft>
                <a:spcPts val="0"/>
              </a:spcAft>
              <a:buClr>
                <a:schemeClr val="dk1"/>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7pPr>
            <a:lvl8pPr marL="3657600" marR="0" lvl="7" indent="-355600" algn="l" rtl="0">
              <a:lnSpc>
                <a:spcPct val="115000"/>
              </a:lnSpc>
              <a:spcBef>
                <a:spcPts val="600"/>
              </a:spcBef>
              <a:spcAft>
                <a:spcPts val="0"/>
              </a:spcAft>
              <a:buClr>
                <a:schemeClr val="dk1"/>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8pPr>
            <a:lvl9pPr marL="4114800" marR="0" lvl="8" indent="-355600" algn="l" rtl="0">
              <a:lnSpc>
                <a:spcPct val="115000"/>
              </a:lnSpc>
              <a:spcBef>
                <a:spcPts val="600"/>
              </a:spcBef>
              <a:spcAft>
                <a:spcPts val="600"/>
              </a:spcAft>
              <a:buClr>
                <a:schemeClr val="dk1"/>
              </a:buClr>
              <a:buSzPts val="2000"/>
              <a:buFont typeface="Inria Serif Light"/>
              <a:buChar char="■"/>
              <a:defRPr sz="2000" b="0" i="0" u="none" strike="noStrike" cap="none">
                <a:solidFill>
                  <a:schemeClr val="dk1"/>
                </a:solidFill>
                <a:latin typeface="Inria Serif Light"/>
                <a:ea typeface="Inria Serif Light"/>
                <a:cs typeface="Inria Serif Light"/>
                <a:sym typeface="Inria Serif Light"/>
              </a:defRPr>
            </a:lvl9pPr>
          </a:lstStyle>
          <a:p>
            <a:pPr marL="0" indent="0" algn="ctr">
              <a:spcAft>
                <a:spcPts val="600"/>
              </a:spcAft>
              <a:buNone/>
            </a:pPr>
            <a:r>
              <a:rPr lang="es-ES" sz="1400" b="1" dirty="0"/>
              <a:t>¿Quién sube la fotografía al </a:t>
            </a:r>
            <a:r>
              <a:rPr lang="es-ES" sz="1400" b="1" dirty="0" err="1"/>
              <a:t>instagram</a:t>
            </a:r>
            <a:r>
              <a:rPr lang="es-ES" sz="1400" b="1" dirty="0"/>
              <a:t>? La profesora</a:t>
            </a:r>
          </a:p>
        </p:txBody>
      </p:sp>
      <p:pic>
        <p:nvPicPr>
          <p:cNvPr id="2" name="Audio 1">
            <a:hlinkClick r:id="" action="ppaction://media"/>
            <a:extLst>
              <a:ext uri="{FF2B5EF4-FFF2-40B4-BE49-F238E27FC236}">
                <a16:creationId xmlns:a16="http://schemas.microsoft.com/office/drawing/2014/main" id="{4894038D-71E2-0309-16AD-160D66296CF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15300" y="4114800"/>
            <a:ext cx="812800" cy="812800"/>
          </a:xfrm>
          <a:prstGeom prst="rect">
            <a:avLst/>
          </a:prstGeom>
        </p:spPr>
      </p:pic>
    </p:spTree>
  </p:cSld>
  <p:clrMapOvr>
    <a:masterClrMapping/>
  </p:clrMapOvr>
  <p:transition advTm="82037">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grpSp>
        <p:nvGrpSpPr>
          <p:cNvPr id="302" name="Google Shape;302;p29"/>
          <p:cNvGrpSpPr/>
          <p:nvPr/>
        </p:nvGrpSpPr>
        <p:grpSpPr>
          <a:xfrm>
            <a:off x="455607" y="3882978"/>
            <a:ext cx="704026" cy="802424"/>
            <a:chOff x="4630125" y="278900"/>
            <a:chExt cx="400675" cy="456675"/>
          </a:xfrm>
        </p:grpSpPr>
        <p:sp>
          <p:nvSpPr>
            <p:cNvPr id="303" name="Google Shape;303;p29"/>
            <p:cNvSpPr/>
            <p:nvPr/>
          </p:nvSpPr>
          <p:spPr>
            <a:xfrm>
              <a:off x="4659350" y="328825"/>
              <a:ext cx="371450" cy="96850"/>
            </a:xfrm>
            <a:custGeom>
              <a:avLst/>
              <a:gdLst/>
              <a:ahLst/>
              <a:cxnLst/>
              <a:rect l="l" t="t" r="r" b="b"/>
              <a:pathLst>
                <a:path w="14858" h="3874" fill="none" extrusionOk="0">
                  <a:moveTo>
                    <a:pt x="12763" y="1"/>
                  </a:moveTo>
                  <a:lnTo>
                    <a:pt x="926" y="1"/>
                  </a:lnTo>
                  <a:lnTo>
                    <a:pt x="926" y="1"/>
                  </a:lnTo>
                  <a:lnTo>
                    <a:pt x="731" y="25"/>
                  </a:lnTo>
                  <a:lnTo>
                    <a:pt x="561" y="74"/>
                  </a:lnTo>
                  <a:lnTo>
                    <a:pt x="390" y="171"/>
                  </a:lnTo>
                  <a:lnTo>
                    <a:pt x="269" y="269"/>
                  </a:lnTo>
                  <a:lnTo>
                    <a:pt x="147" y="415"/>
                  </a:lnTo>
                  <a:lnTo>
                    <a:pt x="74" y="561"/>
                  </a:lnTo>
                  <a:lnTo>
                    <a:pt x="1" y="732"/>
                  </a:lnTo>
                  <a:lnTo>
                    <a:pt x="1" y="926"/>
                  </a:lnTo>
                  <a:lnTo>
                    <a:pt x="1" y="2948"/>
                  </a:lnTo>
                  <a:lnTo>
                    <a:pt x="1" y="2948"/>
                  </a:lnTo>
                  <a:lnTo>
                    <a:pt x="1" y="3143"/>
                  </a:lnTo>
                  <a:lnTo>
                    <a:pt x="74" y="3313"/>
                  </a:lnTo>
                  <a:lnTo>
                    <a:pt x="147" y="3459"/>
                  </a:lnTo>
                  <a:lnTo>
                    <a:pt x="269" y="3605"/>
                  </a:lnTo>
                  <a:lnTo>
                    <a:pt x="390" y="3727"/>
                  </a:lnTo>
                  <a:lnTo>
                    <a:pt x="561" y="3800"/>
                  </a:lnTo>
                  <a:lnTo>
                    <a:pt x="731" y="3849"/>
                  </a:lnTo>
                  <a:lnTo>
                    <a:pt x="926" y="3873"/>
                  </a:lnTo>
                  <a:lnTo>
                    <a:pt x="12763" y="3873"/>
                  </a:lnTo>
                  <a:lnTo>
                    <a:pt x="14857" y="1949"/>
                  </a:lnTo>
                  <a:lnTo>
                    <a:pt x="12763" y="1"/>
                  </a:lnTo>
                  <a:close/>
                </a:path>
              </a:pathLst>
            </a:custGeom>
            <a:noFill/>
            <a:ln w="952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9"/>
            <p:cNvSpPr/>
            <p:nvPr/>
          </p:nvSpPr>
          <p:spPr>
            <a:xfrm>
              <a:off x="4630125" y="452425"/>
              <a:ext cx="371450" cy="96850"/>
            </a:xfrm>
            <a:custGeom>
              <a:avLst/>
              <a:gdLst/>
              <a:ahLst/>
              <a:cxnLst/>
              <a:rect l="l" t="t" r="r" b="b"/>
              <a:pathLst>
                <a:path w="14858" h="3874" fill="none" extrusionOk="0">
                  <a:moveTo>
                    <a:pt x="2095" y="1"/>
                  </a:moveTo>
                  <a:lnTo>
                    <a:pt x="13932" y="1"/>
                  </a:lnTo>
                  <a:lnTo>
                    <a:pt x="13932" y="1"/>
                  </a:lnTo>
                  <a:lnTo>
                    <a:pt x="14126" y="25"/>
                  </a:lnTo>
                  <a:lnTo>
                    <a:pt x="14297" y="74"/>
                  </a:lnTo>
                  <a:lnTo>
                    <a:pt x="14467" y="147"/>
                  </a:lnTo>
                  <a:lnTo>
                    <a:pt x="14589" y="269"/>
                  </a:lnTo>
                  <a:lnTo>
                    <a:pt x="14711" y="415"/>
                  </a:lnTo>
                  <a:lnTo>
                    <a:pt x="14784" y="561"/>
                  </a:lnTo>
                  <a:lnTo>
                    <a:pt x="14857" y="732"/>
                  </a:lnTo>
                  <a:lnTo>
                    <a:pt x="14857" y="926"/>
                  </a:lnTo>
                  <a:lnTo>
                    <a:pt x="14857" y="2948"/>
                  </a:lnTo>
                  <a:lnTo>
                    <a:pt x="14857" y="2948"/>
                  </a:lnTo>
                  <a:lnTo>
                    <a:pt x="14857" y="3143"/>
                  </a:lnTo>
                  <a:lnTo>
                    <a:pt x="14784" y="3313"/>
                  </a:lnTo>
                  <a:lnTo>
                    <a:pt x="14711" y="3459"/>
                  </a:lnTo>
                  <a:lnTo>
                    <a:pt x="14589" y="3605"/>
                  </a:lnTo>
                  <a:lnTo>
                    <a:pt x="14467" y="3703"/>
                  </a:lnTo>
                  <a:lnTo>
                    <a:pt x="14297" y="3800"/>
                  </a:lnTo>
                  <a:lnTo>
                    <a:pt x="14126" y="3849"/>
                  </a:lnTo>
                  <a:lnTo>
                    <a:pt x="13932" y="3873"/>
                  </a:lnTo>
                  <a:lnTo>
                    <a:pt x="2095" y="3873"/>
                  </a:lnTo>
                  <a:lnTo>
                    <a:pt x="1" y="1925"/>
                  </a:lnTo>
                  <a:lnTo>
                    <a:pt x="2095" y="1"/>
                  </a:lnTo>
                  <a:close/>
                </a:path>
              </a:pathLst>
            </a:custGeom>
            <a:noFill/>
            <a:ln w="952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9"/>
            <p:cNvSpPr/>
            <p:nvPr/>
          </p:nvSpPr>
          <p:spPr>
            <a:xfrm>
              <a:off x="4808525" y="278900"/>
              <a:ext cx="43875" cy="49950"/>
            </a:xfrm>
            <a:custGeom>
              <a:avLst/>
              <a:gdLst/>
              <a:ahLst/>
              <a:cxnLst/>
              <a:rect l="l" t="t" r="r" b="b"/>
              <a:pathLst>
                <a:path w="1755" h="1998" fill="none" extrusionOk="0">
                  <a:moveTo>
                    <a:pt x="1754" y="1998"/>
                  </a:moveTo>
                  <a:lnTo>
                    <a:pt x="1754" y="585"/>
                  </a:lnTo>
                  <a:lnTo>
                    <a:pt x="1754" y="585"/>
                  </a:lnTo>
                  <a:lnTo>
                    <a:pt x="1754" y="464"/>
                  </a:lnTo>
                  <a:lnTo>
                    <a:pt x="1730" y="366"/>
                  </a:lnTo>
                  <a:lnTo>
                    <a:pt x="1657" y="269"/>
                  </a:lnTo>
                  <a:lnTo>
                    <a:pt x="1584" y="171"/>
                  </a:lnTo>
                  <a:lnTo>
                    <a:pt x="1511" y="98"/>
                  </a:lnTo>
                  <a:lnTo>
                    <a:pt x="1413" y="49"/>
                  </a:lnTo>
                  <a:lnTo>
                    <a:pt x="1291" y="25"/>
                  </a:lnTo>
                  <a:lnTo>
                    <a:pt x="1194" y="1"/>
                  </a:lnTo>
                  <a:lnTo>
                    <a:pt x="561" y="1"/>
                  </a:lnTo>
                  <a:lnTo>
                    <a:pt x="561" y="1"/>
                  </a:lnTo>
                  <a:lnTo>
                    <a:pt x="463" y="25"/>
                  </a:lnTo>
                  <a:lnTo>
                    <a:pt x="342" y="49"/>
                  </a:lnTo>
                  <a:lnTo>
                    <a:pt x="244" y="98"/>
                  </a:lnTo>
                  <a:lnTo>
                    <a:pt x="171" y="171"/>
                  </a:lnTo>
                  <a:lnTo>
                    <a:pt x="98" y="269"/>
                  </a:lnTo>
                  <a:lnTo>
                    <a:pt x="25" y="366"/>
                  </a:lnTo>
                  <a:lnTo>
                    <a:pt x="1" y="464"/>
                  </a:lnTo>
                  <a:lnTo>
                    <a:pt x="1" y="585"/>
                  </a:lnTo>
                  <a:lnTo>
                    <a:pt x="1" y="1998"/>
                  </a:lnTo>
                  <a:lnTo>
                    <a:pt x="1754" y="1998"/>
                  </a:lnTo>
                  <a:close/>
                </a:path>
              </a:pathLst>
            </a:custGeom>
            <a:noFill/>
            <a:ln w="952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9"/>
            <p:cNvSpPr/>
            <p:nvPr/>
          </p:nvSpPr>
          <p:spPr>
            <a:xfrm>
              <a:off x="4808525" y="549250"/>
              <a:ext cx="43875" cy="186325"/>
            </a:xfrm>
            <a:custGeom>
              <a:avLst/>
              <a:gdLst/>
              <a:ahLst/>
              <a:cxnLst/>
              <a:rect l="l" t="t" r="r" b="b"/>
              <a:pathLst>
                <a:path w="1755" h="7453" fill="none" extrusionOk="0">
                  <a:moveTo>
                    <a:pt x="1" y="0"/>
                  </a:moveTo>
                  <a:lnTo>
                    <a:pt x="1" y="7453"/>
                  </a:lnTo>
                  <a:lnTo>
                    <a:pt x="1754" y="7453"/>
                  </a:lnTo>
                  <a:lnTo>
                    <a:pt x="1754" y="0"/>
                  </a:lnTo>
                  <a:lnTo>
                    <a:pt x="1" y="0"/>
                  </a:lnTo>
                  <a:close/>
                </a:path>
              </a:pathLst>
            </a:custGeom>
            <a:noFill/>
            <a:ln w="952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7" name="Google Shape;307;p29"/>
          <p:cNvSpPr txBox="1">
            <a:spLocks noGrp="1"/>
          </p:cNvSpPr>
          <p:nvPr>
            <p:ph type="title"/>
          </p:nvPr>
        </p:nvSpPr>
        <p:spPr>
          <a:xfrm>
            <a:off x="455700" y="823775"/>
            <a:ext cx="1623900" cy="38640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dirty="0"/>
              <a:t>Las fotografías grupales</a:t>
            </a:r>
            <a:endParaRPr dirty="0"/>
          </a:p>
        </p:txBody>
      </p:sp>
      <p:sp>
        <p:nvSpPr>
          <p:cNvPr id="308" name="Google Shape;308;p29"/>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18</a:t>
            </a:fld>
            <a:endParaRPr/>
          </a:p>
        </p:txBody>
      </p:sp>
      <p:grpSp>
        <p:nvGrpSpPr>
          <p:cNvPr id="309" name="Google Shape;309;p29"/>
          <p:cNvGrpSpPr/>
          <p:nvPr/>
        </p:nvGrpSpPr>
        <p:grpSpPr>
          <a:xfrm>
            <a:off x="6327001" y="1389085"/>
            <a:ext cx="2360931" cy="2487594"/>
            <a:chOff x="5632317" y="1189775"/>
            <a:chExt cx="3305700" cy="3483050"/>
          </a:xfrm>
        </p:grpSpPr>
        <p:sp>
          <p:nvSpPr>
            <p:cNvPr id="310" name="Google Shape;310;p29"/>
            <p:cNvSpPr/>
            <p:nvPr/>
          </p:nvSpPr>
          <p:spPr>
            <a:xfrm>
              <a:off x="5632317" y="1189775"/>
              <a:ext cx="3305700" cy="669000"/>
            </a:xfrm>
            <a:prstGeom prst="chevron">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ES" dirty="0">
                  <a:solidFill>
                    <a:schemeClr val="lt1"/>
                  </a:solidFill>
                  <a:latin typeface="Playfair Display"/>
                  <a:ea typeface="Playfair Display"/>
                  <a:cs typeface="Playfair Display"/>
                  <a:sym typeface="Playfair Display"/>
                </a:rPr>
                <a:t>S</a:t>
              </a:r>
              <a:r>
                <a:rPr lang="en" dirty="0">
                  <a:solidFill>
                    <a:schemeClr val="lt1"/>
                  </a:solidFill>
                  <a:latin typeface="Playfair Display"/>
                  <a:ea typeface="Playfair Display"/>
                  <a:cs typeface="Playfair Display"/>
                  <a:sym typeface="Playfair Display"/>
                </a:rPr>
                <a:t>i se finaliza en la clase</a:t>
              </a:r>
              <a:endParaRPr dirty="0">
                <a:solidFill>
                  <a:schemeClr val="lt1"/>
                </a:solidFill>
                <a:latin typeface="Playfair Display"/>
                <a:ea typeface="Playfair Display"/>
                <a:cs typeface="Playfair Display"/>
                <a:sym typeface="Playfair Display"/>
              </a:endParaRPr>
            </a:p>
          </p:txBody>
        </p:sp>
        <p:sp>
          <p:nvSpPr>
            <p:cNvPr id="311" name="Google Shape;311;p29"/>
            <p:cNvSpPr txBox="1"/>
            <p:nvPr/>
          </p:nvSpPr>
          <p:spPr>
            <a:xfrm>
              <a:off x="6167063" y="2057125"/>
              <a:ext cx="2236200" cy="2615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dirty="0">
                  <a:solidFill>
                    <a:schemeClr val="dk1"/>
                  </a:solidFill>
                  <a:latin typeface="Inria Serif Light"/>
                  <a:ea typeface="Inria Serif Light"/>
                  <a:cs typeface="Inria Serif Light"/>
                  <a:sym typeface="Inria Serif Light"/>
                </a:rPr>
                <a:t>Se puede entregar y, no te olvides de solicitar amistad al perfil instagram de la asignatura</a:t>
              </a:r>
              <a:endParaRPr sz="1200" dirty="0">
                <a:solidFill>
                  <a:schemeClr val="dk1"/>
                </a:solidFill>
                <a:latin typeface="Inria Serif Light"/>
                <a:ea typeface="Inria Serif Light"/>
                <a:cs typeface="Inria Serif Light"/>
                <a:sym typeface="Inria Serif Light"/>
              </a:endParaRPr>
            </a:p>
          </p:txBody>
        </p:sp>
      </p:grpSp>
      <p:grpSp>
        <p:nvGrpSpPr>
          <p:cNvPr id="312" name="Google Shape;312;p29"/>
          <p:cNvGrpSpPr/>
          <p:nvPr/>
        </p:nvGrpSpPr>
        <p:grpSpPr>
          <a:xfrm>
            <a:off x="2304400" y="1389238"/>
            <a:ext cx="2533196" cy="2487441"/>
            <a:chOff x="0" y="1189989"/>
            <a:chExt cx="3546900" cy="3482836"/>
          </a:xfrm>
        </p:grpSpPr>
        <p:sp>
          <p:nvSpPr>
            <p:cNvPr id="313" name="Google Shape;313;p29"/>
            <p:cNvSpPr/>
            <p:nvPr/>
          </p:nvSpPr>
          <p:spPr>
            <a:xfrm>
              <a:off x="0" y="1189989"/>
              <a:ext cx="3546900" cy="669000"/>
            </a:xfrm>
            <a:prstGeom prst="homePlate">
              <a:avLst>
                <a:gd name="adj" fmla="val 50000"/>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lt1"/>
                  </a:solidFill>
                  <a:latin typeface="Playfair Display"/>
                  <a:ea typeface="Playfair Display"/>
                  <a:cs typeface="Playfair Display"/>
                  <a:sym typeface="Playfair Display"/>
                </a:rPr>
                <a:t>En la clase práctica de la segunda semana</a:t>
              </a:r>
              <a:endParaRPr dirty="0">
                <a:solidFill>
                  <a:schemeClr val="lt1"/>
                </a:solidFill>
                <a:latin typeface="Playfair Display"/>
                <a:ea typeface="Playfair Display"/>
                <a:cs typeface="Playfair Display"/>
                <a:sym typeface="Playfair Display"/>
              </a:endParaRPr>
            </a:p>
          </p:txBody>
        </p:sp>
        <p:sp>
          <p:nvSpPr>
            <p:cNvPr id="314" name="Google Shape;314;p29"/>
            <p:cNvSpPr txBox="1"/>
            <p:nvPr/>
          </p:nvSpPr>
          <p:spPr>
            <a:xfrm>
              <a:off x="655361" y="2057125"/>
              <a:ext cx="2236200" cy="2615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dirty="0">
                  <a:solidFill>
                    <a:schemeClr val="dk1"/>
                  </a:solidFill>
                  <a:latin typeface="Inria Serif Light"/>
                  <a:ea typeface="Inria Serif Light"/>
                  <a:cs typeface="Inria Serif Light"/>
                  <a:sym typeface="Inria Serif Light"/>
                </a:rPr>
                <a:t>El grupo ya debe hacer seleccíonado qué fotografiar y deberá traer la fotografía</a:t>
              </a:r>
              <a:endParaRPr sz="1200" dirty="0">
                <a:solidFill>
                  <a:schemeClr val="dk1"/>
                </a:solidFill>
                <a:latin typeface="Inria Serif Light"/>
                <a:ea typeface="Inria Serif Light"/>
                <a:cs typeface="Inria Serif Light"/>
                <a:sym typeface="Inria Serif Light"/>
              </a:endParaRPr>
            </a:p>
          </p:txBody>
        </p:sp>
      </p:grpSp>
      <p:grpSp>
        <p:nvGrpSpPr>
          <p:cNvPr id="315" name="Google Shape;315;p29"/>
          <p:cNvGrpSpPr/>
          <p:nvPr/>
        </p:nvGrpSpPr>
        <p:grpSpPr>
          <a:xfrm>
            <a:off x="4407151" y="1389085"/>
            <a:ext cx="2360931" cy="2487594"/>
            <a:chOff x="2944204" y="1189775"/>
            <a:chExt cx="3305700" cy="3483050"/>
          </a:xfrm>
        </p:grpSpPr>
        <p:sp>
          <p:nvSpPr>
            <p:cNvPr id="316" name="Google Shape;316;p29"/>
            <p:cNvSpPr/>
            <p:nvPr/>
          </p:nvSpPr>
          <p:spPr>
            <a:xfrm>
              <a:off x="2944204" y="1189775"/>
              <a:ext cx="3305700" cy="669000"/>
            </a:xfrm>
            <a:prstGeom prst="chevron">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ES" dirty="0">
                  <a:solidFill>
                    <a:schemeClr val="lt1"/>
                  </a:solidFill>
                  <a:latin typeface="Playfair Display"/>
                  <a:ea typeface="Playfair Display"/>
                  <a:cs typeface="Playfair Display"/>
                  <a:sym typeface="Playfair Display"/>
                </a:rPr>
                <a:t>P</a:t>
              </a:r>
              <a:r>
                <a:rPr lang="en" dirty="0">
                  <a:solidFill>
                    <a:schemeClr val="lt1"/>
                  </a:solidFill>
                  <a:latin typeface="Playfair Display"/>
                  <a:ea typeface="Playfair Display"/>
                  <a:cs typeface="Playfair Display"/>
                  <a:sym typeface="Playfair Display"/>
                </a:rPr>
                <a:t>or grupos</a:t>
              </a:r>
              <a:endParaRPr dirty="0">
                <a:solidFill>
                  <a:schemeClr val="lt1"/>
                </a:solidFill>
                <a:latin typeface="Playfair Display"/>
                <a:ea typeface="Playfair Display"/>
                <a:cs typeface="Playfair Display"/>
                <a:sym typeface="Playfair Display"/>
              </a:endParaRPr>
            </a:p>
          </p:txBody>
        </p:sp>
        <p:sp>
          <p:nvSpPr>
            <p:cNvPr id="317" name="Google Shape;317;p29"/>
            <p:cNvSpPr txBox="1"/>
            <p:nvPr/>
          </p:nvSpPr>
          <p:spPr>
            <a:xfrm>
              <a:off x="3478949" y="2057125"/>
              <a:ext cx="2236200" cy="2615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dirty="0">
                  <a:solidFill>
                    <a:schemeClr val="dk1"/>
                  </a:solidFill>
                  <a:latin typeface="Inria Serif Light"/>
                  <a:ea typeface="Inria Serif Light"/>
                  <a:cs typeface="Inria Serif Light"/>
                  <a:sym typeface="Inria Serif Light"/>
                </a:rPr>
                <a:t>Realizaréis la ficha grupal que está alojada en el campus</a:t>
              </a:r>
              <a:endParaRPr sz="1200" dirty="0">
                <a:solidFill>
                  <a:schemeClr val="dk1"/>
                </a:solidFill>
                <a:latin typeface="Inria Serif Light"/>
                <a:ea typeface="Inria Serif Light"/>
                <a:cs typeface="Inria Serif Light"/>
                <a:sym typeface="Inria Serif Light"/>
              </a:endParaRPr>
            </a:p>
          </p:txBody>
        </p:sp>
      </p:grpSp>
      <p:pic>
        <p:nvPicPr>
          <p:cNvPr id="2" name="Audio 1">
            <a:hlinkClick r:id="" action="ppaction://media"/>
            <a:extLst>
              <a:ext uri="{FF2B5EF4-FFF2-40B4-BE49-F238E27FC236}">
                <a16:creationId xmlns:a16="http://schemas.microsoft.com/office/drawing/2014/main" id="{6058F1E6-C2DE-1FD1-44B1-CA64CC0B331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15300" y="4114800"/>
            <a:ext cx="812800" cy="812800"/>
          </a:xfrm>
          <a:prstGeom prst="rect">
            <a:avLst/>
          </a:prstGeom>
        </p:spPr>
      </p:pic>
    </p:spTree>
  </p:cSld>
  <p:clrMapOvr>
    <a:masterClrMapping/>
  </p:clrMapOvr>
  <p:transition advTm="14314">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40"/>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19</a:t>
            </a:fld>
            <a:endParaRPr/>
          </a:p>
        </p:txBody>
      </p:sp>
      <p:sp>
        <p:nvSpPr>
          <p:cNvPr id="471" name="Google Shape;471;p40"/>
          <p:cNvSpPr/>
          <p:nvPr/>
        </p:nvSpPr>
        <p:spPr>
          <a:xfrm>
            <a:off x="0" y="2066228"/>
            <a:ext cx="9144000" cy="1011043"/>
          </a:xfrm>
          <a:custGeom>
            <a:avLst/>
            <a:gdLst/>
            <a:ahLst/>
            <a:cxnLst/>
            <a:rect l="l" t="t" r="r" b="b"/>
            <a:pathLst>
              <a:path w="12192000" h="1348058" extrusionOk="0">
                <a:moveTo>
                  <a:pt x="12192000" y="0"/>
                </a:moveTo>
                <a:lnTo>
                  <a:pt x="10837333" y="0"/>
                </a:lnTo>
                <a:cubicBezTo>
                  <a:pt x="10463295" y="0"/>
                  <a:pt x="10160000" y="301773"/>
                  <a:pt x="10160000" y="674029"/>
                </a:cubicBezTo>
                <a:lnTo>
                  <a:pt x="10160000" y="674029"/>
                </a:lnTo>
                <a:cubicBezTo>
                  <a:pt x="10160000" y="1046281"/>
                  <a:pt x="9856705" y="1348059"/>
                  <a:pt x="9482667" y="1348059"/>
                </a:cubicBezTo>
                <a:lnTo>
                  <a:pt x="9482667" y="1348059"/>
                </a:lnTo>
                <a:cubicBezTo>
                  <a:pt x="9108581" y="1348059"/>
                  <a:pt x="8805333" y="1046281"/>
                  <a:pt x="8805333" y="674029"/>
                </a:cubicBezTo>
                <a:lnTo>
                  <a:pt x="8805333" y="674029"/>
                </a:lnTo>
                <a:cubicBezTo>
                  <a:pt x="8805333" y="301773"/>
                  <a:pt x="8502086" y="0"/>
                  <a:pt x="8128000" y="0"/>
                </a:cubicBezTo>
                <a:lnTo>
                  <a:pt x="8128000" y="0"/>
                </a:lnTo>
                <a:cubicBezTo>
                  <a:pt x="7753915" y="0"/>
                  <a:pt x="7450667" y="301773"/>
                  <a:pt x="7450667" y="674029"/>
                </a:cubicBezTo>
                <a:lnTo>
                  <a:pt x="7450667" y="674029"/>
                </a:lnTo>
                <a:cubicBezTo>
                  <a:pt x="7450667" y="1046281"/>
                  <a:pt x="7147419" y="1348059"/>
                  <a:pt x="6773334" y="1348059"/>
                </a:cubicBezTo>
                <a:lnTo>
                  <a:pt x="6773334" y="1348059"/>
                </a:lnTo>
                <a:cubicBezTo>
                  <a:pt x="6399248" y="1348059"/>
                  <a:pt x="6096000" y="1046281"/>
                  <a:pt x="6096000" y="674029"/>
                </a:cubicBezTo>
                <a:lnTo>
                  <a:pt x="6096000" y="674029"/>
                </a:lnTo>
                <a:cubicBezTo>
                  <a:pt x="6096000" y="301773"/>
                  <a:pt x="5792753" y="0"/>
                  <a:pt x="5418667" y="0"/>
                </a:cubicBezTo>
                <a:lnTo>
                  <a:pt x="5418667" y="0"/>
                </a:lnTo>
                <a:cubicBezTo>
                  <a:pt x="5044581" y="0"/>
                  <a:pt x="4741334" y="301773"/>
                  <a:pt x="4741334" y="674029"/>
                </a:cubicBezTo>
                <a:lnTo>
                  <a:pt x="4741334" y="674029"/>
                </a:lnTo>
                <a:cubicBezTo>
                  <a:pt x="4741334" y="1046281"/>
                  <a:pt x="4438076" y="1348059"/>
                  <a:pt x="4064000" y="1348059"/>
                </a:cubicBezTo>
                <a:lnTo>
                  <a:pt x="4064000" y="1348059"/>
                </a:lnTo>
                <a:cubicBezTo>
                  <a:pt x="3689924" y="1348059"/>
                  <a:pt x="3386667" y="1046281"/>
                  <a:pt x="3386667" y="674029"/>
                </a:cubicBezTo>
                <a:lnTo>
                  <a:pt x="3386667" y="674029"/>
                </a:lnTo>
                <a:cubicBezTo>
                  <a:pt x="3386667" y="301773"/>
                  <a:pt x="3083410" y="0"/>
                  <a:pt x="2709333" y="0"/>
                </a:cubicBezTo>
                <a:lnTo>
                  <a:pt x="2709333" y="0"/>
                </a:lnTo>
                <a:cubicBezTo>
                  <a:pt x="2335257" y="0"/>
                  <a:pt x="2032000" y="301773"/>
                  <a:pt x="2032000" y="674029"/>
                </a:cubicBezTo>
                <a:lnTo>
                  <a:pt x="2032000" y="674029"/>
                </a:lnTo>
                <a:cubicBezTo>
                  <a:pt x="2032000" y="1046281"/>
                  <a:pt x="1728743" y="1348059"/>
                  <a:pt x="1354667" y="1348059"/>
                </a:cubicBezTo>
                <a:lnTo>
                  <a:pt x="0" y="1348059"/>
                </a:lnTo>
              </a:path>
            </a:pathLst>
          </a:custGeom>
          <a:noFill/>
          <a:ln w="228600" cap="flat" cmpd="sng">
            <a:solidFill>
              <a:schemeClr val="dk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2" name="Google Shape;472;p40"/>
          <p:cNvSpPr/>
          <p:nvPr/>
        </p:nvSpPr>
        <p:spPr>
          <a:xfrm>
            <a:off x="0" y="2066228"/>
            <a:ext cx="9144000" cy="1011043"/>
          </a:xfrm>
          <a:custGeom>
            <a:avLst/>
            <a:gdLst/>
            <a:ahLst/>
            <a:cxnLst/>
            <a:rect l="l" t="t" r="r" b="b"/>
            <a:pathLst>
              <a:path w="12192000" h="1348058" extrusionOk="0">
                <a:moveTo>
                  <a:pt x="12192000" y="0"/>
                </a:moveTo>
                <a:lnTo>
                  <a:pt x="10837333" y="0"/>
                </a:lnTo>
                <a:cubicBezTo>
                  <a:pt x="10463295" y="0"/>
                  <a:pt x="10160000" y="301773"/>
                  <a:pt x="10160000" y="674029"/>
                </a:cubicBezTo>
                <a:lnTo>
                  <a:pt x="10160000" y="674029"/>
                </a:lnTo>
                <a:cubicBezTo>
                  <a:pt x="10160000" y="1046281"/>
                  <a:pt x="9856705" y="1348059"/>
                  <a:pt x="9482667" y="1348059"/>
                </a:cubicBezTo>
                <a:lnTo>
                  <a:pt x="9482667" y="1348059"/>
                </a:lnTo>
                <a:cubicBezTo>
                  <a:pt x="9108581" y="1348059"/>
                  <a:pt x="8805333" y="1046281"/>
                  <a:pt x="8805333" y="674029"/>
                </a:cubicBezTo>
                <a:lnTo>
                  <a:pt x="8805333" y="674029"/>
                </a:lnTo>
                <a:cubicBezTo>
                  <a:pt x="8805333" y="301773"/>
                  <a:pt x="8502086" y="0"/>
                  <a:pt x="8128000" y="0"/>
                </a:cubicBezTo>
                <a:lnTo>
                  <a:pt x="8128000" y="0"/>
                </a:lnTo>
                <a:cubicBezTo>
                  <a:pt x="7753915" y="0"/>
                  <a:pt x="7450667" y="301773"/>
                  <a:pt x="7450667" y="674029"/>
                </a:cubicBezTo>
                <a:lnTo>
                  <a:pt x="7450667" y="674029"/>
                </a:lnTo>
                <a:cubicBezTo>
                  <a:pt x="7450667" y="1046281"/>
                  <a:pt x="7147419" y="1348059"/>
                  <a:pt x="6773334" y="1348059"/>
                </a:cubicBezTo>
                <a:lnTo>
                  <a:pt x="6773334" y="1348059"/>
                </a:lnTo>
                <a:cubicBezTo>
                  <a:pt x="6399248" y="1348059"/>
                  <a:pt x="6096000" y="1046281"/>
                  <a:pt x="6096000" y="674029"/>
                </a:cubicBezTo>
                <a:lnTo>
                  <a:pt x="6096000" y="674029"/>
                </a:lnTo>
                <a:cubicBezTo>
                  <a:pt x="6096000" y="301773"/>
                  <a:pt x="5792753" y="0"/>
                  <a:pt x="5418667" y="0"/>
                </a:cubicBezTo>
                <a:lnTo>
                  <a:pt x="5418667" y="0"/>
                </a:lnTo>
                <a:cubicBezTo>
                  <a:pt x="5044581" y="0"/>
                  <a:pt x="4741334" y="301773"/>
                  <a:pt x="4741334" y="674029"/>
                </a:cubicBezTo>
                <a:lnTo>
                  <a:pt x="4741334" y="674029"/>
                </a:lnTo>
                <a:cubicBezTo>
                  <a:pt x="4741334" y="1046281"/>
                  <a:pt x="4438076" y="1348059"/>
                  <a:pt x="4064000" y="1348059"/>
                </a:cubicBezTo>
                <a:lnTo>
                  <a:pt x="4064000" y="1348059"/>
                </a:lnTo>
                <a:cubicBezTo>
                  <a:pt x="3689924" y="1348059"/>
                  <a:pt x="3386667" y="1046281"/>
                  <a:pt x="3386667" y="674029"/>
                </a:cubicBezTo>
                <a:lnTo>
                  <a:pt x="3386667" y="674029"/>
                </a:lnTo>
                <a:cubicBezTo>
                  <a:pt x="3386667" y="301773"/>
                  <a:pt x="3083410" y="0"/>
                  <a:pt x="2709333" y="0"/>
                </a:cubicBezTo>
                <a:lnTo>
                  <a:pt x="2709333" y="0"/>
                </a:lnTo>
                <a:cubicBezTo>
                  <a:pt x="2335257" y="0"/>
                  <a:pt x="2032000" y="301773"/>
                  <a:pt x="2032000" y="674029"/>
                </a:cubicBezTo>
                <a:lnTo>
                  <a:pt x="2032000" y="674029"/>
                </a:lnTo>
                <a:cubicBezTo>
                  <a:pt x="2032000" y="1046281"/>
                  <a:pt x="1728743" y="1348059"/>
                  <a:pt x="1354667" y="1348059"/>
                </a:cubicBezTo>
                <a:lnTo>
                  <a:pt x="0" y="1348059"/>
                </a:lnTo>
              </a:path>
            </a:pathLst>
          </a:custGeom>
          <a:noFill/>
          <a:ln w="19050" cap="flat" cmpd="sng">
            <a:solidFill>
              <a:schemeClr val="lt1"/>
            </a:solidFill>
            <a:prstDash val="dash"/>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grpSp>
        <p:nvGrpSpPr>
          <p:cNvPr id="473" name="Google Shape;473;p40"/>
          <p:cNvGrpSpPr/>
          <p:nvPr/>
        </p:nvGrpSpPr>
        <p:grpSpPr>
          <a:xfrm>
            <a:off x="1786339" y="1398601"/>
            <a:ext cx="473400" cy="473400"/>
            <a:chOff x="1786339" y="1703401"/>
            <a:chExt cx="473400" cy="473400"/>
          </a:xfrm>
        </p:grpSpPr>
        <p:sp>
          <p:nvSpPr>
            <p:cNvPr id="474" name="Google Shape;474;p40"/>
            <p:cNvSpPr/>
            <p:nvPr/>
          </p:nvSpPr>
          <p:spPr>
            <a:xfrm rot="8100000">
              <a:off x="1855667" y="1772729"/>
              <a:ext cx="334744" cy="334744"/>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nria Serif"/>
                <a:ea typeface="Inria Serif"/>
                <a:cs typeface="Inria Serif"/>
                <a:sym typeface="Inria Serif"/>
              </a:endParaRPr>
            </a:p>
          </p:txBody>
        </p:sp>
        <p:sp>
          <p:nvSpPr>
            <p:cNvPr id="475" name="Google Shape;475;p40"/>
            <p:cNvSpPr/>
            <p:nvPr/>
          </p:nvSpPr>
          <p:spPr>
            <a:xfrm>
              <a:off x="1955989" y="1866499"/>
              <a:ext cx="134100" cy="134100"/>
            </a:xfrm>
            <a:prstGeom prst="ellipse">
              <a:avLst/>
            </a:prstGeom>
            <a:solidFill>
              <a:schemeClr val="lt1"/>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600">
                  <a:solidFill>
                    <a:schemeClr val="dk2"/>
                  </a:solidFill>
                  <a:latin typeface="Inria Serif"/>
                  <a:ea typeface="Inria Serif"/>
                  <a:cs typeface="Inria Serif"/>
                  <a:sym typeface="Inria Serif"/>
                </a:rPr>
                <a:t>1</a:t>
              </a:r>
              <a:endParaRPr sz="600">
                <a:solidFill>
                  <a:schemeClr val="dk2"/>
                </a:solidFill>
                <a:latin typeface="Inria Serif"/>
                <a:ea typeface="Inria Serif"/>
                <a:cs typeface="Inria Serif"/>
                <a:sym typeface="Inria Serif"/>
              </a:endParaRPr>
            </a:p>
          </p:txBody>
        </p:sp>
      </p:grpSp>
      <p:grpSp>
        <p:nvGrpSpPr>
          <p:cNvPr id="476" name="Google Shape;476;p40"/>
          <p:cNvGrpSpPr/>
          <p:nvPr/>
        </p:nvGrpSpPr>
        <p:grpSpPr>
          <a:xfrm>
            <a:off x="5882700" y="1384699"/>
            <a:ext cx="473400" cy="473400"/>
            <a:chOff x="3814414" y="1703401"/>
            <a:chExt cx="473400" cy="473400"/>
          </a:xfrm>
        </p:grpSpPr>
        <p:sp>
          <p:nvSpPr>
            <p:cNvPr id="477" name="Google Shape;477;p40"/>
            <p:cNvSpPr/>
            <p:nvPr/>
          </p:nvSpPr>
          <p:spPr>
            <a:xfrm rot="8100000">
              <a:off x="3883742" y="1772729"/>
              <a:ext cx="334744" cy="334744"/>
            </a:xfrm>
            <a:prstGeom prst="teardrop">
              <a:avLst>
                <a:gd name="adj" fmla="val 10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nria Serif"/>
                <a:ea typeface="Inria Serif"/>
                <a:cs typeface="Inria Serif"/>
                <a:sym typeface="Inria Serif"/>
              </a:endParaRPr>
            </a:p>
          </p:txBody>
        </p:sp>
        <p:sp>
          <p:nvSpPr>
            <p:cNvPr id="478" name="Google Shape;478;p40"/>
            <p:cNvSpPr/>
            <p:nvPr/>
          </p:nvSpPr>
          <p:spPr>
            <a:xfrm>
              <a:off x="3984064" y="1866499"/>
              <a:ext cx="134100" cy="134100"/>
            </a:xfrm>
            <a:prstGeom prst="ellipse">
              <a:avLst/>
            </a:prstGeom>
            <a:solidFill>
              <a:schemeClr val="lt1"/>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600">
                  <a:solidFill>
                    <a:schemeClr val="dk2"/>
                  </a:solidFill>
                  <a:latin typeface="Inria Serif"/>
                  <a:ea typeface="Inria Serif"/>
                  <a:cs typeface="Inria Serif"/>
                  <a:sym typeface="Inria Serif"/>
                </a:rPr>
                <a:t>3</a:t>
              </a:r>
              <a:endParaRPr sz="600">
                <a:solidFill>
                  <a:schemeClr val="dk2"/>
                </a:solidFill>
                <a:latin typeface="Inria Serif"/>
                <a:ea typeface="Inria Serif"/>
                <a:cs typeface="Inria Serif"/>
                <a:sym typeface="Inria Serif"/>
              </a:endParaRPr>
            </a:p>
          </p:txBody>
        </p:sp>
      </p:grpSp>
      <p:grpSp>
        <p:nvGrpSpPr>
          <p:cNvPr id="485" name="Google Shape;485;p40"/>
          <p:cNvGrpSpPr/>
          <p:nvPr/>
        </p:nvGrpSpPr>
        <p:grpSpPr>
          <a:xfrm>
            <a:off x="6953682" y="3271500"/>
            <a:ext cx="473400" cy="473400"/>
            <a:chOff x="4852739" y="3576300"/>
            <a:chExt cx="473400" cy="473400"/>
          </a:xfrm>
        </p:grpSpPr>
        <p:sp>
          <p:nvSpPr>
            <p:cNvPr id="486" name="Google Shape;486;p40"/>
            <p:cNvSpPr/>
            <p:nvPr/>
          </p:nvSpPr>
          <p:spPr>
            <a:xfrm rot="-2700000">
              <a:off x="4922067" y="3645628"/>
              <a:ext cx="334744" cy="334744"/>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nria Serif"/>
                <a:ea typeface="Inria Serif"/>
                <a:cs typeface="Inria Serif"/>
                <a:sym typeface="Inria Serif"/>
              </a:endParaRPr>
            </a:p>
          </p:txBody>
        </p:sp>
        <p:sp>
          <p:nvSpPr>
            <p:cNvPr id="487" name="Google Shape;487;p40"/>
            <p:cNvSpPr/>
            <p:nvPr/>
          </p:nvSpPr>
          <p:spPr>
            <a:xfrm flipH="1">
              <a:off x="5022389" y="3752502"/>
              <a:ext cx="134100" cy="134100"/>
            </a:xfrm>
            <a:prstGeom prst="ellipse">
              <a:avLst/>
            </a:prstGeom>
            <a:solidFill>
              <a:schemeClr val="lt1"/>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600">
                  <a:solidFill>
                    <a:schemeClr val="dk2"/>
                  </a:solidFill>
                  <a:latin typeface="Inria Serif"/>
                  <a:ea typeface="Inria Serif"/>
                  <a:cs typeface="Inria Serif"/>
                  <a:sym typeface="Inria Serif"/>
                </a:rPr>
                <a:t>4</a:t>
              </a:r>
              <a:endParaRPr sz="600">
                <a:solidFill>
                  <a:schemeClr val="dk2"/>
                </a:solidFill>
                <a:latin typeface="Inria Serif"/>
                <a:ea typeface="Inria Serif"/>
                <a:cs typeface="Inria Serif"/>
                <a:sym typeface="Inria Serif"/>
              </a:endParaRPr>
            </a:p>
          </p:txBody>
        </p:sp>
      </p:grpSp>
      <p:grpSp>
        <p:nvGrpSpPr>
          <p:cNvPr id="488" name="Google Shape;488;p40"/>
          <p:cNvGrpSpPr/>
          <p:nvPr/>
        </p:nvGrpSpPr>
        <p:grpSpPr>
          <a:xfrm>
            <a:off x="2824664" y="3271500"/>
            <a:ext cx="473400" cy="473400"/>
            <a:chOff x="2824664" y="3576300"/>
            <a:chExt cx="473400" cy="473400"/>
          </a:xfrm>
        </p:grpSpPr>
        <p:sp>
          <p:nvSpPr>
            <p:cNvPr id="489" name="Google Shape;489;p40"/>
            <p:cNvSpPr/>
            <p:nvPr/>
          </p:nvSpPr>
          <p:spPr>
            <a:xfrm rot="-2700000">
              <a:off x="2893992" y="3645628"/>
              <a:ext cx="334744" cy="334744"/>
            </a:xfrm>
            <a:prstGeom prst="teardrop">
              <a:avLst>
                <a:gd name="adj" fmla="val 10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nria Serif"/>
                <a:ea typeface="Inria Serif"/>
                <a:cs typeface="Inria Serif"/>
                <a:sym typeface="Inria Serif"/>
              </a:endParaRPr>
            </a:p>
          </p:txBody>
        </p:sp>
        <p:sp>
          <p:nvSpPr>
            <p:cNvPr id="490" name="Google Shape;490;p40"/>
            <p:cNvSpPr/>
            <p:nvPr/>
          </p:nvSpPr>
          <p:spPr>
            <a:xfrm flipH="1">
              <a:off x="2994314" y="3752502"/>
              <a:ext cx="134100" cy="134100"/>
            </a:xfrm>
            <a:prstGeom prst="ellipse">
              <a:avLst/>
            </a:prstGeom>
            <a:solidFill>
              <a:schemeClr val="lt1"/>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600">
                  <a:solidFill>
                    <a:schemeClr val="dk2"/>
                  </a:solidFill>
                  <a:latin typeface="Inria Serif"/>
                  <a:ea typeface="Inria Serif"/>
                  <a:cs typeface="Inria Serif"/>
                  <a:sym typeface="Inria Serif"/>
                </a:rPr>
                <a:t>2</a:t>
              </a:r>
              <a:endParaRPr sz="600">
                <a:solidFill>
                  <a:schemeClr val="dk2"/>
                </a:solidFill>
                <a:latin typeface="Inria Serif"/>
                <a:ea typeface="Inria Serif"/>
                <a:cs typeface="Inria Serif"/>
                <a:sym typeface="Inria Serif"/>
              </a:endParaRPr>
            </a:p>
          </p:txBody>
        </p:sp>
      </p:grpSp>
      <p:sp>
        <p:nvSpPr>
          <p:cNvPr id="491" name="Google Shape;491;p40"/>
          <p:cNvSpPr txBox="1"/>
          <p:nvPr/>
        </p:nvSpPr>
        <p:spPr>
          <a:xfrm>
            <a:off x="1379850" y="851300"/>
            <a:ext cx="1286400" cy="533400"/>
          </a:xfrm>
          <a:prstGeom prst="rect">
            <a:avLst/>
          </a:prstGeom>
          <a:noFill/>
          <a:ln>
            <a:noFill/>
          </a:ln>
        </p:spPr>
        <p:txBody>
          <a:bodyPr spcFirstLastPara="1" wrap="square" lIns="0" tIns="0" rIns="0" bIns="0" anchor="b" anchorCtr="0">
            <a:noAutofit/>
          </a:bodyPr>
          <a:lstStyle/>
          <a:p>
            <a:pPr marL="0" marR="0" lvl="0" indent="0" algn="ctr" rtl="0">
              <a:lnSpc>
                <a:spcPct val="100000"/>
              </a:lnSpc>
              <a:spcBef>
                <a:spcPts val="0"/>
              </a:spcBef>
              <a:spcAft>
                <a:spcPts val="0"/>
              </a:spcAft>
              <a:buNone/>
            </a:pPr>
            <a:r>
              <a:rPr lang="en" sz="900" dirty="0">
                <a:solidFill>
                  <a:schemeClr val="dk2"/>
                </a:solidFill>
                <a:latin typeface="Inria Serif"/>
                <a:ea typeface="Inria Serif"/>
                <a:cs typeface="Inria Serif"/>
                <a:sym typeface="Inria Serif"/>
              </a:rPr>
              <a:t>Ponemos en clase la visualización de la galería de instagram</a:t>
            </a:r>
            <a:endParaRPr sz="900" dirty="0">
              <a:solidFill>
                <a:schemeClr val="dk2"/>
              </a:solidFill>
              <a:latin typeface="Inria Serif"/>
              <a:ea typeface="Inria Serif"/>
              <a:cs typeface="Inria Serif"/>
              <a:sym typeface="Inria Serif"/>
            </a:endParaRPr>
          </a:p>
        </p:txBody>
      </p:sp>
      <p:sp>
        <p:nvSpPr>
          <p:cNvPr id="492" name="Google Shape;492;p40"/>
          <p:cNvSpPr txBox="1"/>
          <p:nvPr/>
        </p:nvSpPr>
        <p:spPr>
          <a:xfrm>
            <a:off x="5409150" y="865201"/>
            <a:ext cx="1286400" cy="533400"/>
          </a:xfrm>
          <a:prstGeom prst="rect">
            <a:avLst/>
          </a:prstGeom>
          <a:noFill/>
          <a:ln>
            <a:noFill/>
          </a:ln>
        </p:spPr>
        <p:txBody>
          <a:bodyPr spcFirstLastPara="1" wrap="square" lIns="0" tIns="0" rIns="0" bIns="0" anchor="b" anchorCtr="0">
            <a:noAutofit/>
          </a:bodyPr>
          <a:lstStyle/>
          <a:p>
            <a:pPr marL="0" marR="0" lvl="0" indent="0" algn="ctr" rtl="0">
              <a:lnSpc>
                <a:spcPct val="100000"/>
              </a:lnSpc>
              <a:spcBef>
                <a:spcPts val="0"/>
              </a:spcBef>
              <a:spcAft>
                <a:spcPts val="0"/>
              </a:spcAft>
              <a:buNone/>
            </a:pPr>
            <a:r>
              <a:rPr lang="en" sz="900" dirty="0">
                <a:solidFill>
                  <a:schemeClr val="dk2"/>
                </a:solidFill>
                <a:latin typeface="Inria Serif"/>
                <a:ea typeface="Inria Serif"/>
                <a:cs typeface="Inria Serif"/>
                <a:sym typeface="Inria Serif"/>
              </a:rPr>
              <a:t>Compartimos opiniones, experiencias y conocimientos en los grupos de discusión</a:t>
            </a:r>
            <a:endParaRPr sz="900" dirty="0">
              <a:solidFill>
                <a:schemeClr val="dk2"/>
              </a:solidFill>
              <a:latin typeface="Inria Serif"/>
              <a:ea typeface="Inria Serif"/>
              <a:cs typeface="Inria Serif"/>
              <a:sym typeface="Inria Serif"/>
            </a:endParaRPr>
          </a:p>
        </p:txBody>
      </p:sp>
      <p:sp>
        <p:nvSpPr>
          <p:cNvPr id="494" name="Google Shape;494;p40"/>
          <p:cNvSpPr txBox="1"/>
          <p:nvPr/>
        </p:nvSpPr>
        <p:spPr>
          <a:xfrm>
            <a:off x="2418175" y="3758800"/>
            <a:ext cx="1286400" cy="5334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r>
              <a:rPr lang="en" sz="900" dirty="0">
                <a:solidFill>
                  <a:schemeClr val="dk2"/>
                </a:solidFill>
                <a:latin typeface="Inria Serif"/>
                <a:ea typeface="Inria Serif"/>
                <a:cs typeface="Inria Serif"/>
                <a:sym typeface="Inria Serif"/>
              </a:rPr>
              <a:t>Realizáis la encuesta de preguntas abiertas</a:t>
            </a:r>
            <a:endParaRPr sz="900" dirty="0">
              <a:solidFill>
                <a:schemeClr val="dk2"/>
              </a:solidFill>
              <a:latin typeface="Inria Serif"/>
              <a:ea typeface="Inria Serif"/>
              <a:cs typeface="Inria Serif"/>
              <a:sym typeface="Inria Serif"/>
            </a:endParaRPr>
          </a:p>
        </p:txBody>
      </p:sp>
      <p:sp>
        <p:nvSpPr>
          <p:cNvPr id="495" name="Google Shape;495;p40"/>
          <p:cNvSpPr txBox="1"/>
          <p:nvPr/>
        </p:nvSpPr>
        <p:spPr>
          <a:xfrm>
            <a:off x="6547182" y="3744898"/>
            <a:ext cx="1286400" cy="5334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r>
              <a:rPr lang="en" sz="900" dirty="0">
                <a:solidFill>
                  <a:schemeClr val="dk2"/>
                </a:solidFill>
                <a:latin typeface="Inria Serif"/>
                <a:ea typeface="Inria Serif"/>
                <a:cs typeface="Inria Serif"/>
                <a:sym typeface="Inria Serif"/>
              </a:rPr>
              <a:t>Evidenciamos ejemplos de análisis narrativos (vinculación con el enlasyo final)</a:t>
            </a:r>
            <a:endParaRPr sz="900" dirty="0">
              <a:solidFill>
                <a:schemeClr val="dk2"/>
              </a:solidFill>
              <a:latin typeface="Inria Serif"/>
              <a:ea typeface="Inria Serif"/>
              <a:cs typeface="Inria Serif"/>
              <a:sym typeface="Inria Serif"/>
            </a:endParaRPr>
          </a:p>
        </p:txBody>
      </p:sp>
      <p:sp>
        <p:nvSpPr>
          <p:cNvPr id="497" name="Google Shape;497;p40"/>
          <p:cNvSpPr txBox="1">
            <a:spLocks noGrp="1"/>
          </p:cNvSpPr>
          <p:nvPr>
            <p:ph type="title" idx="4294967295"/>
          </p:nvPr>
        </p:nvSpPr>
        <p:spPr>
          <a:xfrm>
            <a:off x="455700" y="0"/>
            <a:ext cx="8232600" cy="4557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¿Qué hacemos después?</a:t>
            </a:r>
            <a:endParaRPr dirty="0"/>
          </a:p>
        </p:txBody>
      </p:sp>
      <p:pic>
        <p:nvPicPr>
          <p:cNvPr id="2" name="Audio 1">
            <a:hlinkClick r:id="" action="ppaction://media"/>
            <a:extLst>
              <a:ext uri="{FF2B5EF4-FFF2-40B4-BE49-F238E27FC236}">
                <a16:creationId xmlns:a16="http://schemas.microsoft.com/office/drawing/2014/main" id="{608A031D-A13F-0EE7-D96D-8BA31C6DF5E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15300" y="4114800"/>
            <a:ext cx="812800" cy="812800"/>
          </a:xfrm>
          <a:prstGeom prst="rect">
            <a:avLst/>
          </a:prstGeom>
        </p:spPr>
      </p:pic>
    </p:spTree>
  </p:cSld>
  <p:clrMapOvr>
    <a:masterClrMapping/>
  </p:clrMapOvr>
  <p:transition advTm="71562">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1"/>
          <p:cNvSpPr txBox="1">
            <a:spLocks noGrp="1"/>
          </p:cNvSpPr>
          <p:nvPr>
            <p:ph type="title"/>
          </p:nvPr>
        </p:nvSpPr>
        <p:spPr>
          <a:xfrm>
            <a:off x="455700" y="823775"/>
            <a:ext cx="1623900" cy="38640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dirty="0"/>
              <a:t>El desarrollo del proyecto de foto-elicitación en el aula tiene tres momentos clavez:</a:t>
            </a:r>
            <a:endParaRPr dirty="0"/>
          </a:p>
        </p:txBody>
      </p:sp>
      <p:sp>
        <p:nvSpPr>
          <p:cNvPr id="158" name="Google Shape;158;p21"/>
          <p:cNvSpPr txBox="1">
            <a:spLocks noGrp="1"/>
          </p:cNvSpPr>
          <p:nvPr>
            <p:ph type="body" idx="1"/>
          </p:nvPr>
        </p:nvSpPr>
        <p:spPr>
          <a:xfrm>
            <a:off x="2762975" y="1376725"/>
            <a:ext cx="1845900" cy="33111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b="1" dirty="0"/>
              <a:t>ANTES (Semana 1)</a:t>
            </a:r>
            <a:endParaRPr b="1" dirty="0"/>
          </a:p>
          <a:p>
            <a:pPr marL="342900" lvl="0" indent="-342900" algn="l" rtl="0">
              <a:spcBef>
                <a:spcPts val="600"/>
              </a:spcBef>
              <a:spcAft>
                <a:spcPts val="600"/>
              </a:spcAft>
              <a:buFont typeface="+mj-lt"/>
              <a:buAutoNum type="arabicPeriod"/>
            </a:pPr>
            <a:r>
              <a:rPr lang="es-ES" dirty="0" err="1"/>
              <a:t>Alfabetizaci</a:t>
            </a:r>
            <a:r>
              <a:rPr lang="en" dirty="0"/>
              <a:t>ón foto-elicitación</a:t>
            </a:r>
          </a:p>
          <a:p>
            <a:pPr marL="342900" lvl="0" indent="-342900" algn="l" rtl="0">
              <a:spcBef>
                <a:spcPts val="600"/>
              </a:spcBef>
              <a:spcAft>
                <a:spcPts val="600"/>
              </a:spcAft>
              <a:buFont typeface="+mj-lt"/>
              <a:buAutoNum type="arabicPeriod"/>
            </a:pPr>
            <a:r>
              <a:rPr lang="en" dirty="0"/>
              <a:t>Cuestiones formales y éticas</a:t>
            </a:r>
          </a:p>
          <a:p>
            <a:pPr marL="342900" lvl="0" indent="-342900" algn="l" rtl="0">
              <a:spcBef>
                <a:spcPts val="600"/>
              </a:spcBef>
              <a:spcAft>
                <a:spcPts val="600"/>
              </a:spcAft>
              <a:buFont typeface="+mj-lt"/>
              <a:buAutoNum type="arabicPeriod"/>
            </a:pPr>
            <a:r>
              <a:rPr lang="en" dirty="0"/>
              <a:t>Implicación del alumnado</a:t>
            </a:r>
            <a:endParaRPr dirty="0"/>
          </a:p>
        </p:txBody>
      </p:sp>
      <p:sp>
        <p:nvSpPr>
          <p:cNvPr id="159" name="Google Shape;159;p21"/>
          <p:cNvSpPr txBox="1">
            <a:spLocks noGrp="1"/>
          </p:cNvSpPr>
          <p:nvPr>
            <p:ph type="body" idx="2"/>
          </p:nvPr>
        </p:nvSpPr>
        <p:spPr>
          <a:xfrm>
            <a:off x="4802737" y="1376725"/>
            <a:ext cx="1845900" cy="33111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b="1" dirty="0"/>
              <a:t>DURANTE (Semana 2)</a:t>
            </a:r>
            <a:endParaRPr b="1" dirty="0"/>
          </a:p>
          <a:p>
            <a:pPr marL="342900" lvl="0" indent="-342900" algn="l" rtl="0">
              <a:spcBef>
                <a:spcPts val="600"/>
              </a:spcBef>
              <a:spcAft>
                <a:spcPts val="600"/>
              </a:spcAft>
              <a:buFont typeface="+mj-lt"/>
              <a:buAutoNum type="arabicPeriod"/>
            </a:pPr>
            <a:r>
              <a:rPr lang="en" dirty="0"/>
              <a:t>Seleccionar la fotografía individual</a:t>
            </a:r>
          </a:p>
          <a:p>
            <a:pPr marL="342900" lvl="0" indent="-342900" algn="l" rtl="0">
              <a:spcBef>
                <a:spcPts val="600"/>
              </a:spcBef>
              <a:spcAft>
                <a:spcPts val="600"/>
              </a:spcAft>
              <a:buFont typeface="+mj-lt"/>
              <a:buAutoNum type="arabicPeriod"/>
            </a:pPr>
            <a:r>
              <a:rPr lang="en" dirty="0"/>
              <a:t>Realizar la fotografía grupal</a:t>
            </a:r>
          </a:p>
          <a:p>
            <a:pPr marL="342900" lvl="0" indent="-342900" algn="l" rtl="0">
              <a:spcBef>
                <a:spcPts val="600"/>
              </a:spcBef>
              <a:spcAft>
                <a:spcPts val="600"/>
              </a:spcAft>
              <a:buFont typeface="+mj-lt"/>
              <a:buAutoNum type="arabicPeriod"/>
            </a:pPr>
            <a:r>
              <a:rPr lang="en" dirty="0"/>
              <a:t>Análisis narrativo de las dos fotografías</a:t>
            </a:r>
            <a:endParaRPr dirty="0"/>
          </a:p>
        </p:txBody>
      </p:sp>
      <p:sp>
        <p:nvSpPr>
          <p:cNvPr id="160" name="Google Shape;160;p21"/>
          <p:cNvSpPr txBox="1">
            <a:spLocks noGrp="1"/>
          </p:cNvSpPr>
          <p:nvPr>
            <p:ph type="body" idx="3"/>
          </p:nvPr>
        </p:nvSpPr>
        <p:spPr>
          <a:xfrm>
            <a:off x="6842499" y="1376725"/>
            <a:ext cx="1845900" cy="33111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b="1" dirty="0"/>
              <a:t>DESPUÉS (Semana 3)</a:t>
            </a:r>
            <a:endParaRPr b="1" dirty="0"/>
          </a:p>
          <a:p>
            <a:pPr marL="342900" lvl="0" indent="-342900" algn="l" rtl="0">
              <a:spcBef>
                <a:spcPts val="600"/>
              </a:spcBef>
              <a:spcAft>
                <a:spcPts val="0"/>
              </a:spcAft>
              <a:buFont typeface="+mj-lt"/>
              <a:buAutoNum type="arabicPeriod"/>
            </a:pPr>
            <a:r>
              <a:rPr lang="en" dirty="0"/>
              <a:t>Estudio de interpretación</a:t>
            </a:r>
          </a:p>
          <a:p>
            <a:pPr marL="342900" lvl="0" indent="-342900" algn="l" rtl="0">
              <a:spcBef>
                <a:spcPts val="600"/>
              </a:spcBef>
              <a:spcAft>
                <a:spcPts val="0"/>
              </a:spcAft>
              <a:buFont typeface="+mj-lt"/>
              <a:buAutoNum type="arabicPeriod"/>
            </a:pPr>
            <a:r>
              <a:rPr lang="en" dirty="0"/>
              <a:t>Puesta en común (Galería instagram) </a:t>
            </a:r>
            <a:endParaRPr dirty="0"/>
          </a:p>
          <a:p>
            <a:pPr marL="0" lvl="0" indent="0" algn="l" rtl="0">
              <a:spcBef>
                <a:spcPts val="600"/>
              </a:spcBef>
              <a:spcAft>
                <a:spcPts val="600"/>
              </a:spcAft>
              <a:buNone/>
            </a:pPr>
            <a:endParaRPr dirty="0"/>
          </a:p>
        </p:txBody>
      </p:sp>
      <p:sp>
        <p:nvSpPr>
          <p:cNvPr id="161" name="Google Shape;161;p21"/>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a:t>
            </a:fld>
            <a:endParaRPr/>
          </a:p>
        </p:txBody>
      </p:sp>
      <p:grpSp>
        <p:nvGrpSpPr>
          <p:cNvPr id="162" name="Google Shape;162;p21"/>
          <p:cNvGrpSpPr/>
          <p:nvPr/>
        </p:nvGrpSpPr>
        <p:grpSpPr>
          <a:xfrm>
            <a:off x="453014" y="3917228"/>
            <a:ext cx="794394" cy="768186"/>
            <a:chOff x="1247825" y="5001950"/>
            <a:chExt cx="443300" cy="428675"/>
          </a:xfrm>
        </p:grpSpPr>
        <p:sp>
          <p:nvSpPr>
            <p:cNvPr id="163" name="Google Shape;163;p21"/>
            <p:cNvSpPr/>
            <p:nvPr/>
          </p:nvSpPr>
          <p:spPr>
            <a:xfrm>
              <a:off x="1247825" y="5168175"/>
              <a:ext cx="373875" cy="221650"/>
            </a:xfrm>
            <a:custGeom>
              <a:avLst/>
              <a:gdLst/>
              <a:ahLst/>
              <a:cxnLst/>
              <a:rect l="l" t="t" r="r" b="b"/>
              <a:pathLst>
                <a:path w="14955" h="8866" fill="none" extrusionOk="0">
                  <a:moveTo>
                    <a:pt x="12178" y="8865"/>
                  </a:moveTo>
                  <a:lnTo>
                    <a:pt x="12178" y="8865"/>
                  </a:lnTo>
                  <a:lnTo>
                    <a:pt x="12325" y="8841"/>
                  </a:lnTo>
                  <a:lnTo>
                    <a:pt x="12471" y="8792"/>
                  </a:lnTo>
                  <a:lnTo>
                    <a:pt x="12592" y="8695"/>
                  </a:lnTo>
                  <a:lnTo>
                    <a:pt x="12666" y="8573"/>
                  </a:lnTo>
                  <a:lnTo>
                    <a:pt x="12666" y="8573"/>
                  </a:lnTo>
                  <a:lnTo>
                    <a:pt x="12958" y="8037"/>
                  </a:lnTo>
                  <a:lnTo>
                    <a:pt x="13323" y="7331"/>
                  </a:lnTo>
                  <a:lnTo>
                    <a:pt x="13688" y="6454"/>
                  </a:lnTo>
                  <a:lnTo>
                    <a:pt x="13883" y="5991"/>
                  </a:lnTo>
                  <a:lnTo>
                    <a:pt x="14078" y="5480"/>
                  </a:lnTo>
                  <a:lnTo>
                    <a:pt x="14249" y="4944"/>
                  </a:lnTo>
                  <a:lnTo>
                    <a:pt x="14419" y="4360"/>
                  </a:lnTo>
                  <a:lnTo>
                    <a:pt x="14565" y="3775"/>
                  </a:lnTo>
                  <a:lnTo>
                    <a:pt x="14711" y="3166"/>
                  </a:lnTo>
                  <a:lnTo>
                    <a:pt x="14809" y="2533"/>
                  </a:lnTo>
                  <a:lnTo>
                    <a:pt x="14882" y="1875"/>
                  </a:lnTo>
                  <a:lnTo>
                    <a:pt x="14931" y="1218"/>
                  </a:lnTo>
                  <a:lnTo>
                    <a:pt x="14955" y="536"/>
                  </a:lnTo>
                  <a:lnTo>
                    <a:pt x="14955" y="536"/>
                  </a:lnTo>
                  <a:lnTo>
                    <a:pt x="14955" y="438"/>
                  </a:lnTo>
                  <a:lnTo>
                    <a:pt x="14906" y="341"/>
                  </a:lnTo>
                  <a:lnTo>
                    <a:pt x="14857" y="244"/>
                  </a:lnTo>
                  <a:lnTo>
                    <a:pt x="14809" y="146"/>
                  </a:lnTo>
                  <a:lnTo>
                    <a:pt x="14711" y="97"/>
                  </a:lnTo>
                  <a:lnTo>
                    <a:pt x="14614" y="24"/>
                  </a:lnTo>
                  <a:lnTo>
                    <a:pt x="14516" y="0"/>
                  </a:lnTo>
                  <a:lnTo>
                    <a:pt x="14395" y="0"/>
                  </a:lnTo>
                  <a:lnTo>
                    <a:pt x="3338" y="0"/>
                  </a:lnTo>
                  <a:lnTo>
                    <a:pt x="3338" y="0"/>
                  </a:lnTo>
                  <a:lnTo>
                    <a:pt x="3216" y="0"/>
                  </a:lnTo>
                  <a:lnTo>
                    <a:pt x="3118" y="24"/>
                  </a:lnTo>
                  <a:lnTo>
                    <a:pt x="3021" y="97"/>
                  </a:lnTo>
                  <a:lnTo>
                    <a:pt x="2924" y="146"/>
                  </a:lnTo>
                  <a:lnTo>
                    <a:pt x="2875" y="244"/>
                  </a:lnTo>
                  <a:lnTo>
                    <a:pt x="2826" y="341"/>
                  </a:lnTo>
                  <a:lnTo>
                    <a:pt x="2777" y="438"/>
                  </a:lnTo>
                  <a:lnTo>
                    <a:pt x="2777" y="536"/>
                  </a:lnTo>
                  <a:lnTo>
                    <a:pt x="2777" y="536"/>
                  </a:lnTo>
                  <a:lnTo>
                    <a:pt x="2777" y="706"/>
                  </a:lnTo>
                  <a:lnTo>
                    <a:pt x="2777" y="706"/>
                  </a:lnTo>
                  <a:lnTo>
                    <a:pt x="2558" y="633"/>
                  </a:lnTo>
                  <a:lnTo>
                    <a:pt x="2363" y="585"/>
                  </a:lnTo>
                  <a:lnTo>
                    <a:pt x="2144" y="560"/>
                  </a:lnTo>
                  <a:lnTo>
                    <a:pt x="1949" y="536"/>
                  </a:lnTo>
                  <a:lnTo>
                    <a:pt x="1949" y="536"/>
                  </a:lnTo>
                  <a:lnTo>
                    <a:pt x="1755" y="560"/>
                  </a:lnTo>
                  <a:lnTo>
                    <a:pt x="1560" y="585"/>
                  </a:lnTo>
                  <a:lnTo>
                    <a:pt x="1365" y="633"/>
                  </a:lnTo>
                  <a:lnTo>
                    <a:pt x="1194" y="706"/>
                  </a:lnTo>
                  <a:lnTo>
                    <a:pt x="1024" y="779"/>
                  </a:lnTo>
                  <a:lnTo>
                    <a:pt x="853" y="877"/>
                  </a:lnTo>
                  <a:lnTo>
                    <a:pt x="707" y="999"/>
                  </a:lnTo>
                  <a:lnTo>
                    <a:pt x="561" y="1120"/>
                  </a:lnTo>
                  <a:lnTo>
                    <a:pt x="439" y="1242"/>
                  </a:lnTo>
                  <a:lnTo>
                    <a:pt x="342" y="1413"/>
                  </a:lnTo>
                  <a:lnTo>
                    <a:pt x="244" y="1559"/>
                  </a:lnTo>
                  <a:lnTo>
                    <a:pt x="147" y="1729"/>
                  </a:lnTo>
                  <a:lnTo>
                    <a:pt x="98" y="1900"/>
                  </a:lnTo>
                  <a:lnTo>
                    <a:pt x="50" y="2095"/>
                  </a:lnTo>
                  <a:lnTo>
                    <a:pt x="1" y="2289"/>
                  </a:lnTo>
                  <a:lnTo>
                    <a:pt x="1" y="2484"/>
                  </a:lnTo>
                  <a:lnTo>
                    <a:pt x="1" y="2484"/>
                  </a:lnTo>
                  <a:lnTo>
                    <a:pt x="25" y="2850"/>
                  </a:lnTo>
                  <a:lnTo>
                    <a:pt x="98" y="3191"/>
                  </a:lnTo>
                  <a:lnTo>
                    <a:pt x="220" y="3556"/>
                  </a:lnTo>
                  <a:lnTo>
                    <a:pt x="366" y="3872"/>
                  </a:lnTo>
                  <a:lnTo>
                    <a:pt x="561" y="4213"/>
                  </a:lnTo>
                  <a:lnTo>
                    <a:pt x="780" y="4530"/>
                  </a:lnTo>
                  <a:lnTo>
                    <a:pt x="1024" y="4822"/>
                  </a:lnTo>
                  <a:lnTo>
                    <a:pt x="1292" y="5090"/>
                  </a:lnTo>
                  <a:lnTo>
                    <a:pt x="1584" y="5334"/>
                  </a:lnTo>
                  <a:lnTo>
                    <a:pt x="1901" y="5577"/>
                  </a:lnTo>
                  <a:lnTo>
                    <a:pt x="2242" y="5772"/>
                  </a:lnTo>
                  <a:lnTo>
                    <a:pt x="2583" y="5943"/>
                  </a:lnTo>
                  <a:lnTo>
                    <a:pt x="2924" y="6089"/>
                  </a:lnTo>
                  <a:lnTo>
                    <a:pt x="3265" y="6186"/>
                  </a:lnTo>
                  <a:lnTo>
                    <a:pt x="3605" y="6259"/>
                  </a:lnTo>
                  <a:lnTo>
                    <a:pt x="3946" y="6284"/>
                  </a:lnTo>
                  <a:lnTo>
                    <a:pt x="3946" y="6284"/>
                  </a:lnTo>
                  <a:lnTo>
                    <a:pt x="4068" y="6625"/>
                  </a:lnTo>
                  <a:lnTo>
                    <a:pt x="4214" y="6941"/>
                  </a:lnTo>
                  <a:lnTo>
                    <a:pt x="4507" y="7574"/>
                  </a:lnTo>
                  <a:lnTo>
                    <a:pt x="4799" y="8110"/>
                  </a:lnTo>
                  <a:lnTo>
                    <a:pt x="5067" y="8573"/>
                  </a:lnTo>
                  <a:lnTo>
                    <a:pt x="5067" y="8573"/>
                  </a:lnTo>
                  <a:lnTo>
                    <a:pt x="5140" y="8695"/>
                  </a:lnTo>
                  <a:lnTo>
                    <a:pt x="5262" y="8792"/>
                  </a:lnTo>
                  <a:lnTo>
                    <a:pt x="5408" y="8841"/>
                  </a:lnTo>
                  <a:lnTo>
                    <a:pt x="5554" y="8865"/>
                  </a:lnTo>
                </a:path>
              </a:pathLst>
            </a:custGeom>
            <a:noFill/>
            <a:ln w="121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1"/>
            <p:cNvSpPr/>
            <p:nvPr/>
          </p:nvSpPr>
          <p:spPr>
            <a:xfrm>
              <a:off x="1275850" y="5209575"/>
              <a:ext cx="60900" cy="87075"/>
            </a:xfrm>
            <a:custGeom>
              <a:avLst/>
              <a:gdLst/>
              <a:ahLst/>
              <a:cxnLst/>
              <a:rect l="l" t="t" r="r" b="b"/>
              <a:pathLst>
                <a:path w="2436" h="3483" fill="none" extrusionOk="0">
                  <a:moveTo>
                    <a:pt x="0" y="828"/>
                  </a:moveTo>
                  <a:lnTo>
                    <a:pt x="0" y="828"/>
                  </a:lnTo>
                  <a:lnTo>
                    <a:pt x="0" y="658"/>
                  </a:lnTo>
                  <a:lnTo>
                    <a:pt x="49" y="512"/>
                  </a:lnTo>
                  <a:lnTo>
                    <a:pt x="122" y="366"/>
                  </a:lnTo>
                  <a:lnTo>
                    <a:pt x="244" y="244"/>
                  </a:lnTo>
                  <a:lnTo>
                    <a:pt x="366" y="146"/>
                  </a:lnTo>
                  <a:lnTo>
                    <a:pt x="487" y="73"/>
                  </a:lnTo>
                  <a:lnTo>
                    <a:pt x="658" y="25"/>
                  </a:lnTo>
                  <a:lnTo>
                    <a:pt x="828" y="0"/>
                  </a:lnTo>
                  <a:lnTo>
                    <a:pt x="828" y="0"/>
                  </a:lnTo>
                  <a:lnTo>
                    <a:pt x="950" y="0"/>
                  </a:lnTo>
                  <a:lnTo>
                    <a:pt x="1072" y="25"/>
                  </a:lnTo>
                  <a:lnTo>
                    <a:pt x="1340" y="122"/>
                  </a:lnTo>
                  <a:lnTo>
                    <a:pt x="1559" y="268"/>
                  </a:lnTo>
                  <a:lnTo>
                    <a:pt x="1754" y="414"/>
                  </a:lnTo>
                  <a:lnTo>
                    <a:pt x="1754" y="414"/>
                  </a:lnTo>
                  <a:lnTo>
                    <a:pt x="1803" y="780"/>
                  </a:lnTo>
                  <a:lnTo>
                    <a:pt x="1876" y="1169"/>
                  </a:lnTo>
                  <a:lnTo>
                    <a:pt x="2046" y="1997"/>
                  </a:lnTo>
                  <a:lnTo>
                    <a:pt x="2265" y="2801"/>
                  </a:lnTo>
                  <a:lnTo>
                    <a:pt x="2436" y="3483"/>
                  </a:lnTo>
                  <a:lnTo>
                    <a:pt x="2436" y="3483"/>
                  </a:lnTo>
                  <a:lnTo>
                    <a:pt x="2241" y="3434"/>
                  </a:lnTo>
                  <a:lnTo>
                    <a:pt x="2022" y="3361"/>
                  </a:lnTo>
                  <a:lnTo>
                    <a:pt x="1827" y="3264"/>
                  </a:lnTo>
                  <a:lnTo>
                    <a:pt x="1608" y="3142"/>
                  </a:lnTo>
                  <a:lnTo>
                    <a:pt x="1413" y="3020"/>
                  </a:lnTo>
                  <a:lnTo>
                    <a:pt x="1194" y="2874"/>
                  </a:lnTo>
                  <a:lnTo>
                    <a:pt x="999" y="2704"/>
                  </a:lnTo>
                  <a:lnTo>
                    <a:pt x="804" y="2533"/>
                  </a:lnTo>
                  <a:lnTo>
                    <a:pt x="634" y="2338"/>
                  </a:lnTo>
                  <a:lnTo>
                    <a:pt x="487" y="2143"/>
                  </a:lnTo>
                  <a:lnTo>
                    <a:pt x="341" y="1924"/>
                  </a:lnTo>
                  <a:lnTo>
                    <a:pt x="219" y="1729"/>
                  </a:lnTo>
                  <a:lnTo>
                    <a:pt x="122" y="1510"/>
                  </a:lnTo>
                  <a:lnTo>
                    <a:pt x="49" y="1267"/>
                  </a:lnTo>
                  <a:lnTo>
                    <a:pt x="0" y="1047"/>
                  </a:lnTo>
                  <a:lnTo>
                    <a:pt x="0" y="828"/>
                  </a:lnTo>
                  <a:lnTo>
                    <a:pt x="0" y="828"/>
                  </a:lnTo>
                </a:path>
              </a:pathLst>
            </a:custGeom>
            <a:noFill/>
            <a:ln w="121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1"/>
            <p:cNvSpPr/>
            <p:nvPr/>
          </p:nvSpPr>
          <p:spPr>
            <a:xfrm>
              <a:off x="1247825" y="5391625"/>
              <a:ext cx="443300" cy="39000"/>
            </a:xfrm>
            <a:custGeom>
              <a:avLst/>
              <a:gdLst/>
              <a:ahLst/>
              <a:cxnLst/>
              <a:rect l="l" t="t" r="r" b="b"/>
              <a:pathLst>
                <a:path w="17732" h="1560" fill="none" extrusionOk="0">
                  <a:moveTo>
                    <a:pt x="16611" y="1559"/>
                  </a:moveTo>
                  <a:lnTo>
                    <a:pt x="1121" y="1559"/>
                  </a:lnTo>
                  <a:lnTo>
                    <a:pt x="1121" y="1559"/>
                  </a:lnTo>
                  <a:lnTo>
                    <a:pt x="1000" y="1535"/>
                  </a:lnTo>
                  <a:lnTo>
                    <a:pt x="878" y="1510"/>
                  </a:lnTo>
                  <a:lnTo>
                    <a:pt x="780" y="1462"/>
                  </a:lnTo>
                  <a:lnTo>
                    <a:pt x="683" y="1389"/>
                  </a:lnTo>
                  <a:lnTo>
                    <a:pt x="488" y="1218"/>
                  </a:lnTo>
                  <a:lnTo>
                    <a:pt x="318" y="999"/>
                  </a:lnTo>
                  <a:lnTo>
                    <a:pt x="196" y="755"/>
                  </a:lnTo>
                  <a:lnTo>
                    <a:pt x="98" y="487"/>
                  </a:lnTo>
                  <a:lnTo>
                    <a:pt x="25" y="244"/>
                  </a:lnTo>
                  <a:lnTo>
                    <a:pt x="1" y="0"/>
                  </a:lnTo>
                  <a:lnTo>
                    <a:pt x="17731" y="0"/>
                  </a:lnTo>
                  <a:lnTo>
                    <a:pt x="17731" y="0"/>
                  </a:lnTo>
                  <a:lnTo>
                    <a:pt x="17707" y="244"/>
                  </a:lnTo>
                  <a:lnTo>
                    <a:pt x="17634" y="487"/>
                  </a:lnTo>
                  <a:lnTo>
                    <a:pt x="17537" y="755"/>
                  </a:lnTo>
                  <a:lnTo>
                    <a:pt x="17415" y="999"/>
                  </a:lnTo>
                  <a:lnTo>
                    <a:pt x="17244" y="1218"/>
                  </a:lnTo>
                  <a:lnTo>
                    <a:pt x="17049" y="1389"/>
                  </a:lnTo>
                  <a:lnTo>
                    <a:pt x="16952" y="1462"/>
                  </a:lnTo>
                  <a:lnTo>
                    <a:pt x="16855" y="1510"/>
                  </a:lnTo>
                  <a:lnTo>
                    <a:pt x="16733" y="1535"/>
                  </a:lnTo>
                  <a:lnTo>
                    <a:pt x="16611" y="1559"/>
                  </a:lnTo>
                  <a:lnTo>
                    <a:pt x="16611" y="1559"/>
                  </a:lnTo>
                  <a:close/>
                </a:path>
              </a:pathLst>
            </a:custGeom>
            <a:noFill/>
            <a:ln w="121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1"/>
            <p:cNvSpPr/>
            <p:nvPr/>
          </p:nvSpPr>
          <p:spPr>
            <a:xfrm>
              <a:off x="1454850" y="5001950"/>
              <a:ext cx="17075" cy="114475"/>
            </a:xfrm>
            <a:custGeom>
              <a:avLst/>
              <a:gdLst/>
              <a:ahLst/>
              <a:cxnLst/>
              <a:rect l="l" t="t" r="r" b="b"/>
              <a:pathLst>
                <a:path w="683" h="4579" fill="none" extrusionOk="0">
                  <a:moveTo>
                    <a:pt x="683" y="0"/>
                  </a:moveTo>
                  <a:lnTo>
                    <a:pt x="683" y="0"/>
                  </a:lnTo>
                  <a:lnTo>
                    <a:pt x="658" y="171"/>
                  </a:lnTo>
                  <a:lnTo>
                    <a:pt x="610" y="317"/>
                  </a:lnTo>
                  <a:lnTo>
                    <a:pt x="512" y="439"/>
                  </a:lnTo>
                  <a:lnTo>
                    <a:pt x="415" y="585"/>
                  </a:lnTo>
                  <a:lnTo>
                    <a:pt x="415" y="585"/>
                  </a:lnTo>
                  <a:lnTo>
                    <a:pt x="269" y="731"/>
                  </a:lnTo>
                  <a:lnTo>
                    <a:pt x="147" y="950"/>
                  </a:lnTo>
                  <a:lnTo>
                    <a:pt x="74" y="1072"/>
                  </a:lnTo>
                  <a:lnTo>
                    <a:pt x="49" y="1194"/>
                  </a:lnTo>
                  <a:lnTo>
                    <a:pt x="1" y="1364"/>
                  </a:lnTo>
                  <a:lnTo>
                    <a:pt x="1" y="1535"/>
                  </a:lnTo>
                  <a:lnTo>
                    <a:pt x="1" y="1535"/>
                  </a:lnTo>
                  <a:lnTo>
                    <a:pt x="1" y="1705"/>
                  </a:lnTo>
                  <a:lnTo>
                    <a:pt x="49" y="1851"/>
                  </a:lnTo>
                  <a:lnTo>
                    <a:pt x="74" y="1997"/>
                  </a:lnTo>
                  <a:lnTo>
                    <a:pt x="147" y="2095"/>
                  </a:lnTo>
                  <a:lnTo>
                    <a:pt x="269" y="2314"/>
                  </a:lnTo>
                  <a:lnTo>
                    <a:pt x="415" y="2484"/>
                  </a:lnTo>
                  <a:lnTo>
                    <a:pt x="415" y="2484"/>
                  </a:lnTo>
                  <a:lnTo>
                    <a:pt x="512" y="2606"/>
                  </a:lnTo>
                  <a:lnTo>
                    <a:pt x="610" y="2728"/>
                  </a:lnTo>
                  <a:lnTo>
                    <a:pt x="658" y="2874"/>
                  </a:lnTo>
                  <a:lnTo>
                    <a:pt x="683" y="3045"/>
                  </a:lnTo>
                  <a:lnTo>
                    <a:pt x="683" y="3045"/>
                  </a:lnTo>
                  <a:lnTo>
                    <a:pt x="658" y="3239"/>
                  </a:lnTo>
                  <a:lnTo>
                    <a:pt x="610" y="3385"/>
                  </a:lnTo>
                  <a:lnTo>
                    <a:pt x="512" y="3507"/>
                  </a:lnTo>
                  <a:lnTo>
                    <a:pt x="415" y="3629"/>
                  </a:lnTo>
                  <a:lnTo>
                    <a:pt x="415" y="3629"/>
                  </a:lnTo>
                  <a:lnTo>
                    <a:pt x="269" y="3800"/>
                  </a:lnTo>
                  <a:lnTo>
                    <a:pt x="147" y="3994"/>
                  </a:lnTo>
                  <a:lnTo>
                    <a:pt x="74" y="4116"/>
                  </a:lnTo>
                  <a:lnTo>
                    <a:pt x="49" y="4262"/>
                  </a:lnTo>
                  <a:lnTo>
                    <a:pt x="1" y="4408"/>
                  </a:lnTo>
                  <a:lnTo>
                    <a:pt x="1" y="4579"/>
                  </a:lnTo>
                </a:path>
              </a:pathLst>
            </a:custGeom>
            <a:noFill/>
            <a:ln w="121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1"/>
            <p:cNvSpPr/>
            <p:nvPr/>
          </p:nvSpPr>
          <p:spPr>
            <a:xfrm>
              <a:off x="1411025" y="5001950"/>
              <a:ext cx="17075" cy="114475"/>
            </a:xfrm>
            <a:custGeom>
              <a:avLst/>
              <a:gdLst/>
              <a:ahLst/>
              <a:cxnLst/>
              <a:rect l="l" t="t" r="r" b="b"/>
              <a:pathLst>
                <a:path w="683" h="4579" fill="none" extrusionOk="0">
                  <a:moveTo>
                    <a:pt x="682" y="0"/>
                  </a:moveTo>
                  <a:lnTo>
                    <a:pt x="682" y="0"/>
                  </a:lnTo>
                  <a:lnTo>
                    <a:pt x="658" y="171"/>
                  </a:lnTo>
                  <a:lnTo>
                    <a:pt x="609" y="317"/>
                  </a:lnTo>
                  <a:lnTo>
                    <a:pt x="536" y="439"/>
                  </a:lnTo>
                  <a:lnTo>
                    <a:pt x="414" y="585"/>
                  </a:lnTo>
                  <a:lnTo>
                    <a:pt x="414" y="585"/>
                  </a:lnTo>
                  <a:lnTo>
                    <a:pt x="268" y="731"/>
                  </a:lnTo>
                  <a:lnTo>
                    <a:pt x="146" y="950"/>
                  </a:lnTo>
                  <a:lnTo>
                    <a:pt x="97" y="1072"/>
                  </a:lnTo>
                  <a:lnTo>
                    <a:pt x="49" y="1194"/>
                  </a:lnTo>
                  <a:lnTo>
                    <a:pt x="24" y="1364"/>
                  </a:lnTo>
                  <a:lnTo>
                    <a:pt x="0" y="1535"/>
                  </a:lnTo>
                  <a:lnTo>
                    <a:pt x="0" y="1535"/>
                  </a:lnTo>
                  <a:lnTo>
                    <a:pt x="24" y="1705"/>
                  </a:lnTo>
                  <a:lnTo>
                    <a:pt x="49" y="1851"/>
                  </a:lnTo>
                  <a:lnTo>
                    <a:pt x="97" y="1997"/>
                  </a:lnTo>
                  <a:lnTo>
                    <a:pt x="146" y="2095"/>
                  </a:lnTo>
                  <a:lnTo>
                    <a:pt x="268" y="2314"/>
                  </a:lnTo>
                  <a:lnTo>
                    <a:pt x="414" y="2484"/>
                  </a:lnTo>
                  <a:lnTo>
                    <a:pt x="414" y="2484"/>
                  </a:lnTo>
                  <a:lnTo>
                    <a:pt x="536" y="2606"/>
                  </a:lnTo>
                  <a:lnTo>
                    <a:pt x="609" y="2728"/>
                  </a:lnTo>
                  <a:lnTo>
                    <a:pt x="658" y="2874"/>
                  </a:lnTo>
                  <a:lnTo>
                    <a:pt x="682" y="3045"/>
                  </a:lnTo>
                  <a:lnTo>
                    <a:pt x="682" y="3045"/>
                  </a:lnTo>
                  <a:lnTo>
                    <a:pt x="658" y="3239"/>
                  </a:lnTo>
                  <a:lnTo>
                    <a:pt x="609" y="3385"/>
                  </a:lnTo>
                  <a:lnTo>
                    <a:pt x="536" y="3507"/>
                  </a:lnTo>
                  <a:lnTo>
                    <a:pt x="414" y="3629"/>
                  </a:lnTo>
                  <a:lnTo>
                    <a:pt x="414" y="3629"/>
                  </a:lnTo>
                  <a:lnTo>
                    <a:pt x="268" y="3800"/>
                  </a:lnTo>
                  <a:lnTo>
                    <a:pt x="146" y="3994"/>
                  </a:lnTo>
                  <a:lnTo>
                    <a:pt x="97" y="4116"/>
                  </a:lnTo>
                  <a:lnTo>
                    <a:pt x="49" y="4262"/>
                  </a:lnTo>
                  <a:lnTo>
                    <a:pt x="24" y="4408"/>
                  </a:lnTo>
                  <a:lnTo>
                    <a:pt x="0" y="4579"/>
                  </a:lnTo>
                </a:path>
              </a:pathLst>
            </a:custGeom>
            <a:noFill/>
            <a:ln w="121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1"/>
            <p:cNvSpPr/>
            <p:nvPr/>
          </p:nvSpPr>
          <p:spPr>
            <a:xfrm>
              <a:off x="1498700" y="5001950"/>
              <a:ext cx="16450" cy="114475"/>
            </a:xfrm>
            <a:custGeom>
              <a:avLst/>
              <a:gdLst/>
              <a:ahLst/>
              <a:cxnLst/>
              <a:rect l="l" t="t" r="r" b="b"/>
              <a:pathLst>
                <a:path w="658" h="4579" fill="none" extrusionOk="0">
                  <a:moveTo>
                    <a:pt x="658" y="0"/>
                  </a:moveTo>
                  <a:lnTo>
                    <a:pt x="658" y="0"/>
                  </a:lnTo>
                  <a:lnTo>
                    <a:pt x="658" y="171"/>
                  </a:lnTo>
                  <a:lnTo>
                    <a:pt x="585" y="317"/>
                  </a:lnTo>
                  <a:lnTo>
                    <a:pt x="512" y="439"/>
                  </a:lnTo>
                  <a:lnTo>
                    <a:pt x="390" y="585"/>
                  </a:lnTo>
                  <a:lnTo>
                    <a:pt x="390" y="585"/>
                  </a:lnTo>
                  <a:lnTo>
                    <a:pt x="268" y="731"/>
                  </a:lnTo>
                  <a:lnTo>
                    <a:pt x="122" y="950"/>
                  </a:lnTo>
                  <a:lnTo>
                    <a:pt x="73" y="1072"/>
                  </a:lnTo>
                  <a:lnTo>
                    <a:pt x="25" y="1194"/>
                  </a:lnTo>
                  <a:lnTo>
                    <a:pt x="0" y="1364"/>
                  </a:lnTo>
                  <a:lnTo>
                    <a:pt x="0" y="1535"/>
                  </a:lnTo>
                  <a:lnTo>
                    <a:pt x="0" y="1535"/>
                  </a:lnTo>
                  <a:lnTo>
                    <a:pt x="0" y="1705"/>
                  </a:lnTo>
                  <a:lnTo>
                    <a:pt x="25" y="1851"/>
                  </a:lnTo>
                  <a:lnTo>
                    <a:pt x="73" y="1997"/>
                  </a:lnTo>
                  <a:lnTo>
                    <a:pt x="122" y="2095"/>
                  </a:lnTo>
                  <a:lnTo>
                    <a:pt x="268" y="2314"/>
                  </a:lnTo>
                  <a:lnTo>
                    <a:pt x="390" y="2484"/>
                  </a:lnTo>
                  <a:lnTo>
                    <a:pt x="390" y="2484"/>
                  </a:lnTo>
                  <a:lnTo>
                    <a:pt x="512" y="2606"/>
                  </a:lnTo>
                  <a:lnTo>
                    <a:pt x="585" y="2728"/>
                  </a:lnTo>
                  <a:lnTo>
                    <a:pt x="658" y="2874"/>
                  </a:lnTo>
                  <a:lnTo>
                    <a:pt x="658" y="3045"/>
                  </a:lnTo>
                  <a:lnTo>
                    <a:pt x="658" y="3045"/>
                  </a:lnTo>
                  <a:lnTo>
                    <a:pt x="658" y="3239"/>
                  </a:lnTo>
                  <a:lnTo>
                    <a:pt x="585" y="3385"/>
                  </a:lnTo>
                  <a:lnTo>
                    <a:pt x="512" y="3507"/>
                  </a:lnTo>
                  <a:lnTo>
                    <a:pt x="390" y="3629"/>
                  </a:lnTo>
                  <a:lnTo>
                    <a:pt x="390" y="3629"/>
                  </a:lnTo>
                  <a:lnTo>
                    <a:pt x="268" y="3800"/>
                  </a:lnTo>
                  <a:lnTo>
                    <a:pt x="122" y="3994"/>
                  </a:lnTo>
                  <a:lnTo>
                    <a:pt x="73" y="4116"/>
                  </a:lnTo>
                  <a:lnTo>
                    <a:pt x="25" y="4262"/>
                  </a:lnTo>
                  <a:lnTo>
                    <a:pt x="0" y="4408"/>
                  </a:lnTo>
                  <a:lnTo>
                    <a:pt x="0" y="4579"/>
                  </a:lnTo>
                </a:path>
              </a:pathLst>
            </a:custGeom>
            <a:noFill/>
            <a:ln w="121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ángulo 1"/>
          <p:cNvSpPr/>
          <p:nvPr/>
        </p:nvSpPr>
        <p:spPr>
          <a:xfrm>
            <a:off x="2579915" y="2318657"/>
            <a:ext cx="2028960" cy="105591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3" name="Audio 2">
            <a:hlinkClick r:id="" action="ppaction://media"/>
            <a:extLst>
              <a:ext uri="{FF2B5EF4-FFF2-40B4-BE49-F238E27FC236}">
                <a16:creationId xmlns:a16="http://schemas.microsoft.com/office/drawing/2014/main" id="{F87507E1-603A-DF29-AE9E-09F1261231D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15300" y="4114800"/>
            <a:ext cx="812800" cy="812800"/>
          </a:xfrm>
          <a:prstGeom prst="rect">
            <a:avLst/>
          </a:prstGeom>
        </p:spPr>
      </p:pic>
    </p:spTree>
    <p:extLst>
      <p:ext uri="{BB962C8B-B14F-4D97-AF65-F5344CB8AC3E}">
        <p14:creationId xmlns:p14="http://schemas.microsoft.com/office/powerpoint/2010/main" val="189289754"/>
      </p:ext>
    </p:extLst>
  </p:cSld>
  <p:clrMapOvr>
    <a:masterClrMapping/>
  </p:clrMapOvr>
  <p:transition advTm="57621">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2"/>
          <p:cNvSpPr txBox="1">
            <a:spLocks noGrp="1"/>
          </p:cNvSpPr>
          <p:nvPr>
            <p:ph type="title"/>
          </p:nvPr>
        </p:nvSpPr>
        <p:spPr>
          <a:xfrm>
            <a:off x="455700" y="562981"/>
            <a:ext cx="3623100" cy="334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dirty="0"/>
              <a:t>Sobre la ficha grupal</a:t>
            </a:r>
            <a:endParaRPr dirty="0"/>
          </a:p>
        </p:txBody>
      </p:sp>
      <p:sp>
        <p:nvSpPr>
          <p:cNvPr id="174" name="Google Shape;174;p22"/>
          <p:cNvSpPr txBox="1">
            <a:spLocks noGrp="1"/>
          </p:cNvSpPr>
          <p:nvPr>
            <p:ph type="body" idx="1"/>
          </p:nvPr>
        </p:nvSpPr>
        <p:spPr>
          <a:xfrm>
            <a:off x="455700" y="1153649"/>
            <a:ext cx="3811500" cy="1418100"/>
          </a:xfrm>
          <a:prstGeom prst="rect">
            <a:avLst/>
          </a:prstGeom>
        </p:spPr>
        <p:txBody>
          <a:bodyPr spcFirstLastPara="1" wrap="square" lIns="0" tIns="0" rIns="0" bIns="0" anchor="t" anchorCtr="0">
            <a:noAutofit/>
          </a:bodyPr>
          <a:lstStyle/>
          <a:p>
            <a:pPr marL="342900" indent="-342900">
              <a:spcAft>
                <a:spcPts val="600"/>
              </a:spcAft>
            </a:pPr>
            <a:r>
              <a:rPr lang="en" sz="1400" dirty="0"/>
              <a:t>Es una actividad grupal y, la calificación obtenida es la misma para todos los componentes del grupo</a:t>
            </a:r>
          </a:p>
          <a:p>
            <a:pPr marL="342900" indent="-342900">
              <a:spcAft>
                <a:spcPts val="600"/>
              </a:spcAft>
            </a:pPr>
            <a:r>
              <a:rPr lang="en" sz="1400" dirty="0"/>
              <a:t>Se califica de 0 a 10.</a:t>
            </a:r>
          </a:p>
          <a:p>
            <a:pPr marL="342900" indent="-342900">
              <a:spcAft>
                <a:spcPts val="600"/>
              </a:spcAft>
            </a:pPr>
            <a:r>
              <a:rPr lang="en" sz="1400" dirty="0"/>
              <a:t>Se ha de subir en formato pdf</a:t>
            </a:r>
          </a:p>
          <a:p>
            <a:pPr marL="342900" indent="-342900">
              <a:spcAft>
                <a:spcPts val="600"/>
              </a:spcAft>
            </a:pPr>
            <a:r>
              <a:rPr lang="en" sz="1400" dirty="0"/>
              <a:t>Cuenta como media de las actividades de a asignatura</a:t>
            </a:r>
          </a:p>
          <a:p>
            <a:pPr marL="342900" indent="-342900">
              <a:spcAft>
                <a:spcPts val="600"/>
              </a:spcAft>
            </a:pPr>
            <a:r>
              <a:rPr lang="en" sz="1400" dirty="0"/>
              <a:t>Recordad que el trabajo individual y grupal de la asignatura supone el 40%</a:t>
            </a:r>
          </a:p>
          <a:p>
            <a:pPr marL="342900" indent="-342900">
              <a:spcAft>
                <a:spcPts val="600"/>
              </a:spcAft>
            </a:pPr>
            <a:r>
              <a:rPr lang="en" sz="1400" dirty="0"/>
              <a:t>Para el desarrollo de esta actividad se destina que el alumnado debe realizar trabajo autónomo y trabajo en horas de clase</a:t>
            </a:r>
            <a:endParaRPr sz="1400" dirty="0"/>
          </a:p>
        </p:txBody>
      </p:sp>
      <p:pic>
        <p:nvPicPr>
          <p:cNvPr id="175" name="Google Shape;175;p22"/>
          <p:cNvPicPr preferRelativeResize="0"/>
          <p:nvPr/>
        </p:nvPicPr>
        <p:blipFill rotWithShape="1">
          <a:blip r:embed="rId5">
            <a:alphaModFix/>
          </a:blip>
          <a:srcRect l="912" t="3516" r="8753" b="26980"/>
          <a:stretch/>
        </p:blipFill>
        <p:spPr>
          <a:xfrm>
            <a:off x="5026875" y="459275"/>
            <a:ext cx="3661425" cy="4224949"/>
          </a:xfrm>
          <a:prstGeom prst="rect">
            <a:avLst/>
          </a:prstGeom>
          <a:noFill/>
          <a:ln>
            <a:noFill/>
          </a:ln>
        </p:spPr>
      </p:pic>
      <p:sp>
        <p:nvSpPr>
          <p:cNvPr id="176" name="Google Shape;176;p22"/>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20</a:t>
            </a:fld>
            <a:endParaRPr/>
          </a:p>
        </p:txBody>
      </p:sp>
      <p:pic>
        <p:nvPicPr>
          <p:cNvPr id="2" name="Audio 1">
            <a:hlinkClick r:id="" action="ppaction://media"/>
            <a:extLst>
              <a:ext uri="{FF2B5EF4-FFF2-40B4-BE49-F238E27FC236}">
                <a16:creationId xmlns:a16="http://schemas.microsoft.com/office/drawing/2014/main" id="{72A5099C-C04A-D751-9AD2-7A5E3895E43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15300" y="4114800"/>
            <a:ext cx="812800" cy="812800"/>
          </a:xfrm>
          <a:prstGeom prst="rect">
            <a:avLst/>
          </a:prstGeom>
        </p:spPr>
      </p:pic>
    </p:spTree>
    <p:extLst>
      <p:ext uri="{BB962C8B-B14F-4D97-AF65-F5344CB8AC3E}">
        <p14:creationId xmlns:p14="http://schemas.microsoft.com/office/powerpoint/2010/main" val="2915554865"/>
      </p:ext>
    </p:extLst>
  </p:cSld>
  <p:clrMapOvr>
    <a:masterClrMapping/>
  </p:clrMapOvr>
  <p:transition advTm="45472">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pic>
        <p:nvPicPr>
          <p:cNvPr id="87" name="Google Shape;87;p15"/>
          <p:cNvPicPr preferRelativeResize="0"/>
          <p:nvPr/>
        </p:nvPicPr>
        <p:blipFill rotWithShape="1">
          <a:blip r:embed="rId5">
            <a:alphaModFix amt="50000"/>
          </a:blip>
          <a:srcRect t="1630" b="2483"/>
          <a:stretch/>
        </p:blipFill>
        <p:spPr>
          <a:xfrm>
            <a:off x="5928950" y="918225"/>
            <a:ext cx="2300475" cy="3308876"/>
          </a:xfrm>
          <a:prstGeom prst="rect">
            <a:avLst/>
          </a:prstGeom>
          <a:noFill/>
          <a:ln>
            <a:noFill/>
          </a:ln>
        </p:spPr>
      </p:pic>
      <p:sp>
        <p:nvSpPr>
          <p:cNvPr id="88" name="Google Shape;88;p15"/>
          <p:cNvSpPr txBox="1"/>
          <p:nvPr/>
        </p:nvSpPr>
        <p:spPr>
          <a:xfrm>
            <a:off x="6340775" y="1317875"/>
            <a:ext cx="1491300" cy="25152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None/>
            </a:pPr>
            <a:r>
              <a:rPr lang="en" sz="9600" b="1">
                <a:solidFill>
                  <a:schemeClr val="lt1"/>
                </a:solidFill>
                <a:latin typeface="Inria Serif"/>
                <a:ea typeface="Inria Serif"/>
                <a:cs typeface="Inria Serif"/>
                <a:sym typeface="Inria Serif"/>
              </a:rPr>
              <a:t>1</a:t>
            </a:r>
            <a:endParaRPr sz="9600" b="1">
              <a:solidFill>
                <a:schemeClr val="lt1"/>
              </a:solidFill>
              <a:latin typeface="Inria Serif"/>
              <a:ea typeface="Inria Serif"/>
              <a:cs typeface="Inria Serif"/>
              <a:sym typeface="Inria Serif"/>
            </a:endParaRPr>
          </a:p>
        </p:txBody>
      </p:sp>
      <p:sp>
        <p:nvSpPr>
          <p:cNvPr id="89" name="Google Shape;89;p15"/>
          <p:cNvSpPr txBox="1">
            <a:spLocks noGrp="1"/>
          </p:cNvSpPr>
          <p:nvPr>
            <p:ph type="ctrTitle"/>
          </p:nvPr>
        </p:nvSpPr>
        <p:spPr>
          <a:xfrm>
            <a:off x="702900" y="1233658"/>
            <a:ext cx="4746000" cy="1159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dirty="0"/>
              <a:t>Aspectos formales</a:t>
            </a:r>
            <a:endParaRPr dirty="0"/>
          </a:p>
        </p:txBody>
      </p:sp>
      <p:sp>
        <p:nvSpPr>
          <p:cNvPr id="90" name="Google Shape;90;p15"/>
          <p:cNvSpPr txBox="1">
            <a:spLocks noGrp="1"/>
          </p:cNvSpPr>
          <p:nvPr>
            <p:ph type="subTitle" idx="1"/>
          </p:nvPr>
        </p:nvSpPr>
        <p:spPr>
          <a:xfrm>
            <a:off x="702900" y="2787333"/>
            <a:ext cx="4746000" cy="299400"/>
          </a:xfrm>
          <a:prstGeom prst="rect">
            <a:avLst/>
          </a:prstGeom>
        </p:spPr>
        <p:txBody>
          <a:bodyPr spcFirstLastPara="1" wrap="square" lIns="0" tIns="0" rIns="0" bIns="0" anchor="t" anchorCtr="0">
            <a:noAutofit/>
          </a:bodyPr>
          <a:lstStyle/>
          <a:p>
            <a:pPr marL="0" lvl="0" indent="0" algn="l" rtl="0">
              <a:spcBef>
                <a:spcPts val="0"/>
              </a:spcBef>
              <a:spcAft>
                <a:spcPts val="600"/>
              </a:spcAft>
              <a:buNone/>
            </a:pPr>
            <a:r>
              <a:rPr lang="en" dirty="0"/>
              <a:t>Qué criterios debéis tener en cuenta para la selección y realización de la fotografía</a:t>
            </a:r>
            <a:endParaRPr dirty="0"/>
          </a:p>
        </p:txBody>
      </p:sp>
      <p:pic>
        <p:nvPicPr>
          <p:cNvPr id="2" name="Audio 1">
            <a:hlinkClick r:id="" action="ppaction://media"/>
            <a:extLst>
              <a:ext uri="{FF2B5EF4-FFF2-40B4-BE49-F238E27FC236}">
                <a16:creationId xmlns:a16="http://schemas.microsoft.com/office/drawing/2014/main" id="{7C9822F9-CB0F-95C4-C31D-1AFF1DB1051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15300" y="4114800"/>
            <a:ext cx="812800" cy="812800"/>
          </a:xfrm>
          <a:prstGeom prst="rect">
            <a:avLst/>
          </a:prstGeom>
        </p:spPr>
      </p:pic>
    </p:spTree>
  </p:cSld>
  <p:clrMapOvr>
    <a:masterClrMapping/>
  </p:clrMapOvr>
  <p:transition advTm="6549">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4"/>
          <p:cNvSpPr txBox="1">
            <a:spLocks noGrp="1"/>
          </p:cNvSpPr>
          <p:nvPr>
            <p:ph type="title"/>
          </p:nvPr>
        </p:nvSpPr>
        <p:spPr>
          <a:xfrm>
            <a:off x="455700" y="823775"/>
            <a:ext cx="1623900" cy="38640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dirty="0"/>
              <a:t>Cuestiones formales</a:t>
            </a:r>
            <a:endParaRPr dirty="0"/>
          </a:p>
        </p:txBody>
      </p:sp>
      <p:sp>
        <p:nvSpPr>
          <p:cNvPr id="80" name="Google Shape;80;p14"/>
          <p:cNvSpPr txBox="1">
            <a:spLocks noGrp="1"/>
          </p:cNvSpPr>
          <p:nvPr>
            <p:ph type="body" idx="1"/>
          </p:nvPr>
        </p:nvSpPr>
        <p:spPr>
          <a:xfrm>
            <a:off x="2750881" y="1100225"/>
            <a:ext cx="6044775" cy="3831004"/>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s-ES" sz="1200" b="1" dirty="0"/>
              <a:t>FORMALES </a:t>
            </a:r>
            <a:endParaRPr sz="1200" dirty="0"/>
          </a:p>
          <a:p>
            <a:pPr marL="228600" lvl="0" indent="-228600" algn="l" rtl="0">
              <a:spcBef>
                <a:spcPts val="600"/>
              </a:spcBef>
              <a:spcAft>
                <a:spcPts val="0"/>
              </a:spcAft>
              <a:buClr>
                <a:schemeClr val="dk1"/>
              </a:buClr>
              <a:buSzPts val="1100"/>
              <a:buFont typeface="+mj-lt"/>
              <a:buAutoNum type="arabicPeriod"/>
            </a:pPr>
            <a:r>
              <a:rPr lang="es-ES" sz="1200" dirty="0"/>
              <a:t>Imagen en </a:t>
            </a:r>
            <a:r>
              <a:rPr lang="es-ES" b="1" u="sng" dirty="0"/>
              <a:t>horizontal</a:t>
            </a:r>
            <a:endParaRPr lang="es-ES" sz="1200" b="1" u="sng" dirty="0"/>
          </a:p>
          <a:p>
            <a:pPr marL="228600" lvl="0" indent="-228600" algn="l" rtl="0">
              <a:spcBef>
                <a:spcPts val="600"/>
              </a:spcBef>
              <a:spcAft>
                <a:spcPts val="0"/>
              </a:spcAft>
              <a:buClr>
                <a:schemeClr val="dk1"/>
              </a:buClr>
              <a:buSzPts val="1100"/>
              <a:buFont typeface="+mj-lt"/>
              <a:buAutoNum type="arabicPeriod"/>
            </a:pPr>
            <a:r>
              <a:rPr lang="es-ES" sz="1200" dirty="0"/>
              <a:t>Buena resolución (no se debe </a:t>
            </a:r>
            <a:r>
              <a:rPr lang="es-ES" sz="1200" dirty="0" err="1"/>
              <a:t>pixelar</a:t>
            </a:r>
            <a:r>
              <a:rPr lang="es-ES" sz="1200" dirty="0"/>
              <a:t> la imagen)</a:t>
            </a:r>
          </a:p>
          <a:p>
            <a:pPr marL="228600" lvl="0" indent="-228600" algn="l" rtl="0">
              <a:spcBef>
                <a:spcPts val="600"/>
              </a:spcBef>
              <a:spcAft>
                <a:spcPts val="0"/>
              </a:spcAft>
              <a:buClr>
                <a:schemeClr val="dk1"/>
              </a:buClr>
              <a:buSzPts val="1100"/>
              <a:buFont typeface="+mj-lt"/>
              <a:buAutoNum type="arabicPeriod"/>
            </a:pPr>
            <a:r>
              <a:rPr lang="es-ES" sz="1200" dirty="0"/>
              <a:t>Fotografía </a:t>
            </a:r>
            <a:r>
              <a:rPr lang="es-ES" sz="1200" b="1" dirty="0"/>
              <a:t>grupal</a:t>
            </a:r>
            <a:r>
              <a:rPr lang="es-ES" sz="1200" dirty="0"/>
              <a:t> desde el </a:t>
            </a:r>
            <a:r>
              <a:rPr lang="es-ES" sz="1200" b="1" dirty="0"/>
              <a:t>teléfono móvil</a:t>
            </a:r>
          </a:p>
          <a:p>
            <a:pPr marL="228600" lvl="0" indent="-228600" algn="l" rtl="0">
              <a:spcBef>
                <a:spcPts val="600"/>
              </a:spcBef>
              <a:spcAft>
                <a:spcPts val="0"/>
              </a:spcAft>
              <a:buClr>
                <a:schemeClr val="dk1"/>
              </a:buClr>
              <a:buSzPts val="1100"/>
              <a:buFont typeface="+mj-lt"/>
              <a:buAutoNum type="arabicPeriod"/>
            </a:pPr>
            <a:r>
              <a:rPr lang="es-ES" sz="1200" dirty="0"/>
              <a:t>La </a:t>
            </a:r>
            <a:r>
              <a:rPr lang="es-ES" sz="1200" b="1" u="sng" dirty="0"/>
              <a:t>extensión</a:t>
            </a:r>
            <a:r>
              <a:rPr lang="es-ES" sz="1200" dirty="0"/>
              <a:t> del archivo de </a:t>
            </a:r>
            <a:r>
              <a:rPr lang="es-ES" sz="1200" dirty="0" err="1"/>
              <a:t>de</a:t>
            </a:r>
            <a:r>
              <a:rPr lang="es-ES" sz="1200" dirty="0"/>
              <a:t> la fotografía debe ser </a:t>
            </a:r>
            <a:r>
              <a:rPr lang="es-ES" sz="1200" b="1" dirty="0"/>
              <a:t>.</a:t>
            </a:r>
            <a:r>
              <a:rPr lang="es-ES" sz="1200" b="1" dirty="0" err="1"/>
              <a:t>jpg</a:t>
            </a:r>
            <a:endParaRPr lang="es-ES" sz="1200" b="1" dirty="0"/>
          </a:p>
          <a:p>
            <a:pPr marL="228600" lvl="0" indent="-228600" algn="l" rtl="0">
              <a:spcBef>
                <a:spcPts val="600"/>
              </a:spcBef>
              <a:spcAft>
                <a:spcPts val="0"/>
              </a:spcAft>
              <a:buClr>
                <a:schemeClr val="dk1"/>
              </a:buClr>
              <a:buSzPts val="1100"/>
              <a:buFont typeface="+mj-lt"/>
              <a:buAutoNum type="arabicPeriod"/>
            </a:pPr>
            <a:r>
              <a:rPr lang="es-ES" sz="1200" dirty="0"/>
              <a:t>En el caso de la </a:t>
            </a:r>
            <a:r>
              <a:rPr lang="es-ES" sz="1200" b="1" dirty="0"/>
              <a:t>fotografía individual</a:t>
            </a:r>
            <a:r>
              <a:rPr lang="es-ES" sz="1200" dirty="0"/>
              <a:t>, debe ser una fotografía ya realizada y su tamaño ha de ser </a:t>
            </a:r>
            <a:r>
              <a:rPr lang="es-ES" sz="1200" b="1" dirty="0"/>
              <a:t>10x15</a:t>
            </a:r>
          </a:p>
          <a:p>
            <a:pPr marL="228600" lvl="0" indent="-228600" algn="l" rtl="0">
              <a:spcBef>
                <a:spcPts val="600"/>
              </a:spcBef>
              <a:spcAft>
                <a:spcPts val="0"/>
              </a:spcAft>
              <a:buClr>
                <a:schemeClr val="dk1"/>
              </a:buClr>
              <a:buSzPts val="1100"/>
              <a:buFont typeface="+mj-lt"/>
              <a:buAutoNum type="arabicPeriod"/>
            </a:pPr>
            <a:r>
              <a:rPr lang="es-ES" sz="1200" dirty="0"/>
              <a:t>En el caso de la </a:t>
            </a:r>
            <a:r>
              <a:rPr lang="es-ES" sz="1200" b="1" dirty="0"/>
              <a:t>fotografía grupal</a:t>
            </a:r>
            <a:r>
              <a:rPr lang="es-ES" sz="1200" dirty="0"/>
              <a:t>, se debe </a:t>
            </a:r>
            <a:r>
              <a:rPr lang="es-ES" sz="1200" b="1" dirty="0"/>
              <a:t>acordar qué fotografía y realizarla</a:t>
            </a:r>
            <a:r>
              <a:rPr lang="es-ES" sz="1200" dirty="0"/>
              <a:t>. En el caso de que sea un centro o algo de su interior, </a:t>
            </a:r>
            <a:r>
              <a:rPr lang="es-ES" sz="1200" b="1" dirty="0"/>
              <a:t>solicitar permiso </a:t>
            </a:r>
            <a:r>
              <a:rPr lang="es-ES" sz="1200" dirty="0"/>
              <a:t>(mirar aspectos éticos)</a:t>
            </a:r>
          </a:p>
          <a:p>
            <a:pPr marL="228600" lvl="0" indent="-228600" algn="l" rtl="0">
              <a:spcBef>
                <a:spcPts val="600"/>
              </a:spcBef>
              <a:spcAft>
                <a:spcPts val="0"/>
              </a:spcAft>
              <a:buClr>
                <a:schemeClr val="dk1"/>
              </a:buClr>
              <a:buSzPts val="1100"/>
              <a:buFont typeface="+mj-lt"/>
              <a:buAutoNum type="arabicPeriod"/>
            </a:pPr>
            <a:r>
              <a:rPr lang="es-ES" sz="1200" b="1" dirty="0"/>
              <a:t>Toda persona </a:t>
            </a:r>
            <a:r>
              <a:rPr lang="es-ES" sz="1200" dirty="0"/>
              <a:t>que aparezca en la </a:t>
            </a:r>
            <a:r>
              <a:rPr lang="es-ES" sz="1200" b="1" dirty="0"/>
              <a:t>fotografía</a:t>
            </a:r>
            <a:r>
              <a:rPr lang="es-ES" sz="1200" dirty="0"/>
              <a:t> (individual y/o grupal), deberá ser conocedora de la misma y dar su </a:t>
            </a:r>
            <a:r>
              <a:rPr lang="es-ES" sz="1200" b="1" dirty="0"/>
              <a:t>autorización</a:t>
            </a:r>
            <a:r>
              <a:rPr lang="es-ES" sz="1200" dirty="0"/>
              <a:t> (consentimiento informado)</a:t>
            </a:r>
          </a:p>
          <a:p>
            <a:pPr marL="228600" lvl="0" indent="-228600" algn="l" rtl="0">
              <a:spcBef>
                <a:spcPts val="600"/>
              </a:spcBef>
              <a:spcAft>
                <a:spcPts val="0"/>
              </a:spcAft>
              <a:buClr>
                <a:schemeClr val="dk1"/>
              </a:buClr>
              <a:buSzPts val="1100"/>
              <a:buFont typeface="+mj-lt"/>
              <a:buAutoNum type="arabicPeriod"/>
            </a:pPr>
            <a:r>
              <a:rPr lang="es-ES" sz="1200" dirty="0"/>
              <a:t>En el caso de que aparezcan </a:t>
            </a:r>
            <a:r>
              <a:rPr lang="es-ES" sz="1200" b="1" dirty="0"/>
              <a:t>menores de edad </a:t>
            </a:r>
            <a:r>
              <a:rPr lang="es-ES" sz="1200" dirty="0"/>
              <a:t>en algunas de las fotografías (especialmente las grupales), deberéis </a:t>
            </a:r>
            <a:r>
              <a:rPr lang="es-ES" sz="1200" b="1" dirty="0"/>
              <a:t>ocultar su identidad </a:t>
            </a:r>
            <a:endParaRPr sz="1200" b="1" dirty="0"/>
          </a:p>
        </p:txBody>
      </p:sp>
      <p:sp>
        <p:nvSpPr>
          <p:cNvPr id="82" name="Google Shape;82;p14"/>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4</a:t>
            </a:fld>
            <a:endParaRPr/>
          </a:p>
        </p:txBody>
      </p:sp>
      <p:pic>
        <p:nvPicPr>
          <p:cNvPr id="2" name="Audio 1">
            <a:hlinkClick r:id="" action="ppaction://media"/>
            <a:extLst>
              <a:ext uri="{FF2B5EF4-FFF2-40B4-BE49-F238E27FC236}">
                <a16:creationId xmlns:a16="http://schemas.microsoft.com/office/drawing/2014/main" id="{7919F346-5A99-8DFA-267D-5D6E4CBF122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15300" y="4114800"/>
            <a:ext cx="812800" cy="812800"/>
          </a:xfrm>
          <a:prstGeom prst="rect">
            <a:avLst/>
          </a:prstGeom>
        </p:spPr>
      </p:pic>
    </p:spTree>
  </p:cSld>
  <p:clrMapOvr>
    <a:masterClrMapping/>
  </p:clrMapOvr>
  <p:transition advTm="186346">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38"/>
          <p:cNvSpPr txBox="1">
            <a:spLocks noGrp="1"/>
          </p:cNvSpPr>
          <p:nvPr>
            <p:ph type="ctrTitle"/>
          </p:nvPr>
        </p:nvSpPr>
        <p:spPr>
          <a:xfrm>
            <a:off x="702900" y="1233658"/>
            <a:ext cx="4746000" cy="1159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dirty="0"/>
              <a:t>Aspectos éticos</a:t>
            </a:r>
            <a:endParaRPr dirty="0"/>
          </a:p>
        </p:txBody>
      </p:sp>
      <p:sp>
        <p:nvSpPr>
          <p:cNvPr id="420" name="Google Shape;420;p38"/>
          <p:cNvSpPr txBox="1">
            <a:spLocks noGrp="1"/>
          </p:cNvSpPr>
          <p:nvPr>
            <p:ph type="subTitle" idx="1"/>
          </p:nvPr>
        </p:nvSpPr>
        <p:spPr>
          <a:xfrm>
            <a:off x="702900" y="2787333"/>
            <a:ext cx="4746000" cy="299400"/>
          </a:xfrm>
          <a:prstGeom prst="rect">
            <a:avLst/>
          </a:prstGeom>
        </p:spPr>
        <p:txBody>
          <a:bodyPr spcFirstLastPara="1" wrap="square" lIns="0" tIns="0" rIns="0" bIns="0" anchor="t" anchorCtr="0">
            <a:noAutofit/>
          </a:bodyPr>
          <a:lstStyle/>
          <a:p>
            <a:pPr marL="0" lvl="0" indent="0" algn="l" rtl="0">
              <a:spcBef>
                <a:spcPts val="0"/>
              </a:spcBef>
              <a:spcAft>
                <a:spcPts val="600"/>
              </a:spcAft>
              <a:buNone/>
            </a:pPr>
            <a:r>
              <a:rPr lang="en" dirty="0"/>
              <a:t>Cuestiones relacionadas con la identidad, consentimiento y autorización</a:t>
            </a:r>
            <a:endParaRPr dirty="0"/>
          </a:p>
        </p:txBody>
      </p:sp>
      <p:pic>
        <p:nvPicPr>
          <p:cNvPr id="421" name="Google Shape;421;p38"/>
          <p:cNvPicPr preferRelativeResize="0"/>
          <p:nvPr/>
        </p:nvPicPr>
        <p:blipFill rotWithShape="1">
          <a:blip r:embed="rId5">
            <a:alphaModFix amt="50000"/>
          </a:blip>
          <a:srcRect t="1630" b="2483"/>
          <a:stretch/>
        </p:blipFill>
        <p:spPr>
          <a:xfrm>
            <a:off x="5928950" y="918225"/>
            <a:ext cx="2300475" cy="3308876"/>
          </a:xfrm>
          <a:prstGeom prst="rect">
            <a:avLst/>
          </a:prstGeom>
          <a:noFill/>
          <a:ln>
            <a:noFill/>
          </a:ln>
        </p:spPr>
      </p:pic>
      <p:sp>
        <p:nvSpPr>
          <p:cNvPr id="422" name="Google Shape;422;p38"/>
          <p:cNvSpPr txBox="1"/>
          <p:nvPr/>
        </p:nvSpPr>
        <p:spPr>
          <a:xfrm>
            <a:off x="6340775" y="1317875"/>
            <a:ext cx="1491300" cy="25152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None/>
            </a:pPr>
            <a:r>
              <a:rPr lang="en" sz="9600" b="1">
                <a:solidFill>
                  <a:schemeClr val="lt1"/>
                </a:solidFill>
                <a:latin typeface="Inria Serif"/>
                <a:ea typeface="Inria Serif"/>
                <a:cs typeface="Inria Serif"/>
                <a:sym typeface="Inria Serif"/>
              </a:rPr>
              <a:t>2</a:t>
            </a:r>
            <a:endParaRPr sz="9600" b="1">
              <a:solidFill>
                <a:schemeClr val="lt1"/>
              </a:solidFill>
              <a:latin typeface="Inria Serif"/>
              <a:ea typeface="Inria Serif"/>
              <a:cs typeface="Inria Serif"/>
              <a:sym typeface="Inria Serif"/>
            </a:endParaRPr>
          </a:p>
        </p:txBody>
      </p:sp>
      <p:pic>
        <p:nvPicPr>
          <p:cNvPr id="2" name="Audio 1">
            <a:hlinkClick r:id="" action="ppaction://media"/>
            <a:extLst>
              <a:ext uri="{FF2B5EF4-FFF2-40B4-BE49-F238E27FC236}">
                <a16:creationId xmlns:a16="http://schemas.microsoft.com/office/drawing/2014/main" id="{A496D0EC-76CA-863E-2A7C-955D7595ED2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15300" y="4114800"/>
            <a:ext cx="812800" cy="812800"/>
          </a:xfrm>
          <a:prstGeom prst="rect">
            <a:avLst/>
          </a:prstGeom>
        </p:spPr>
      </p:pic>
    </p:spTree>
    <p:extLst>
      <p:ext uri="{BB962C8B-B14F-4D97-AF65-F5344CB8AC3E}">
        <p14:creationId xmlns:p14="http://schemas.microsoft.com/office/powerpoint/2010/main" val="1102715813"/>
      </p:ext>
    </p:extLst>
  </p:cSld>
  <p:clrMapOvr>
    <a:masterClrMapping/>
  </p:clrMapOvr>
  <p:transition advTm="5418">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7"/>
          <p:cNvSpPr txBox="1">
            <a:spLocks noGrp="1"/>
          </p:cNvSpPr>
          <p:nvPr>
            <p:ph type="body" idx="1"/>
          </p:nvPr>
        </p:nvSpPr>
        <p:spPr>
          <a:xfrm>
            <a:off x="2763000" y="1376700"/>
            <a:ext cx="5925300" cy="3311100"/>
          </a:xfrm>
          <a:prstGeom prst="rect">
            <a:avLst/>
          </a:prstGeom>
        </p:spPr>
        <p:txBody>
          <a:bodyPr spcFirstLastPara="1" wrap="square" lIns="0" tIns="0" rIns="0" bIns="0" anchor="t" anchorCtr="0">
            <a:noAutofit/>
          </a:bodyPr>
          <a:lstStyle/>
          <a:p>
            <a:pPr marL="0" lvl="0" indent="0">
              <a:spcAft>
                <a:spcPts val="600"/>
              </a:spcAft>
              <a:buNone/>
            </a:pPr>
            <a:r>
              <a:rPr lang="es-ES" sz="1600" dirty="0"/>
              <a:t>El consentimiento informado es una clave ética fundamental en el proceso de investigación. Es hacer conocer al participante o participantes del trabajo que se va a realizar. Es dar su autorización para el </a:t>
            </a:r>
            <a:r>
              <a:rPr lang="es-ES" sz="1600" dirty="0" err="1"/>
              <a:t>el</a:t>
            </a:r>
            <a:r>
              <a:rPr lang="es-ES" sz="1600" dirty="0"/>
              <a:t> fin de la investigación, objetivos y formas. Para González (2002, p.101), el objetivo principal del consentimiento informado es “asegurar que los individuos participen en la investigación propuesta sólo cuando ésta sea compatible con sus valores, intereses y preferencias; y que lo hacen por propia voluntad con el conocimiento suficiente para decidir con responsabilidad sobre sí mismos”.</a:t>
            </a:r>
            <a:endParaRPr sz="1600" dirty="0"/>
          </a:p>
        </p:txBody>
      </p:sp>
      <p:sp>
        <p:nvSpPr>
          <p:cNvPr id="104" name="Google Shape;104;p17"/>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6</a:t>
            </a:fld>
            <a:endParaRPr/>
          </a:p>
        </p:txBody>
      </p:sp>
      <p:pic>
        <p:nvPicPr>
          <p:cNvPr id="2" name="Audio 1">
            <a:hlinkClick r:id="" action="ppaction://media"/>
            <a:extLst>
              <a:ext uri="{FF2B5EF4-FFF2-40B4-BE49-F238E27FC236}">
                <a16:creationId xmlns:a16="http://schemas.microsoft.com/office/drawing/2014/main" id="{4FB0797B-DDCF-1778-16B4-1FA5AE81934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15300" y="4114800"/>
            <a:ext cx="812800" cy="812800"/>
          </a:xfrm>
          <a:prstGeom prst="rect">
            <a:avLst/>
          </a:prstGeom>
        </p:spPr>
      </p:pic>
    </p:spTree>
  </p:cSld>
  <p:clrMapOvr>
    <a:masterClrMapping/>
  </p:clrMapOvr>
  <p:transition advTm="32181">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Cuestiones éticas</a:t>
            </a:r>
          </a:p>
        </p:txBody>
      </p:sp>
      <p:sp>
        <p:nvSpPr>
          <p:cNvPr id="3" name="Marcador de texto 2"/>
          <p:cNvSpPr>
            <a:spLocks noGrp="1"/>
          </p:cNvSpPr>
          <p:nvPr>
            <p:ph type="body" idx="1"/>
          </p:nvPr>
        </p:nvSpPr>
        <p:spPr>
          <a:xfrm>
            <a:off x="2794425" y="1376725"/>
            <a:ext cx="6077432" cy="3311100"/>
          </a:xfrm>
        </p:spPr>
        <p:txBody>
          <a:bodyPr/>
          <a:lstStyle/>
          <a:p>
            <a:pPr>
              <a:buFont typeface="+mj-lt"/>
              <a:buAutoNum type="arabicPeriod"/>
            </a:pPr>
            <a:r>
              <a:rPr lang="es-ES" sz="1600" dirty="0"/>
              <a:t>El alumno tiene que </a:t>
            </a:r>
            <a:r>
              <a:rPr lang="es-ES" sz="1600" b="1" dirty="0"/>
              <a:t>diseñar su propio consentimiento </a:t>
            </a:r>
            <a:r>
              <a:rPr lang="es-ES" sz="1600" dirty="0"/>
              <a:t>informado que adjuntará en los anexos del trabajo (tanto individual como grupal) (ver </a:t>
            </a:r>
            <a:r>
              <a:rPr lang="es-ES" sz="1600" dirty="0" err="1"/>
              <a:t>diapositva</a:t>
            </a:r>
            <a:r>
              <a:rPr lang="es-ES" sz="1600" dirty="0"/>
              <a:t> 9)</a:t>
            </a:r>
          </a:p>
          <a:p>
            <a:pPr>
              <a:buFont typeface="+mj-lt"/>
              <a:buAutoNum type="arabicPeriod"/>
            </a:pPr>
            <a:r>
              <a:rPr lang="es-ES" sz="1600" dirty="0"/>
              <a:t>¿</a:t>
            </a:r>
            <a:r>
              <a:rPr lang="es-ES" sz="1600" b="1" dirty="0"/>
              <a:t>Cuándo se realiza este documento</a:t>
            </a:r>
            <a:r>
              <a:rPr lang="es-ES" sz="1600" dirty="0"/>
              <a:t>? Cuando aparecen otras personas en las fotografías (especialmente el caso de menores) y cuando se toman fotografías de espacios públicos (colegios, aulas, profesores, etc.).</a:t>
            </a:r>
          </a:p>
          <a:p>
            <a:pPr>
              <a:buFont typeface="+mj-lt"/>
              <a:buAutoNum type="arabicPeriod"/>
            </a:pPr>
            <a:r>
              <a:rPr lang="es-ES" sz="1600" dirty="0"/>
              <a:t>Si aparecen </a:t>
            </a:r>
            <a:r>
              <a:rPr lang="es-ES" sz="1600" b="1" dirty="0"/>
              <a:t>menores de edad</a:t>
            </a:r>
            <a:r>
              <a:rPr lang="es-ES" sz="1600" dirty="0"/>
              <a:t>, el consentimiento informado ha de estar firmado por sus tutores legales y</a:t>
            </a:r>
            <a:r>
              <a:rPr lang="es-ES" sz="1600" b="1" dirty="0"/>
              <a:t>, en ningún caso, se reproducirá su imagen en ningún medio de difusión público</a:t>
            </a:r>
          </a:p>
        </p:txBody>
      </p:sp>
      <p:sp>
        <p:nvSpPr>
          <p:cNvPr id="5" name="Marcador de número de diapositiva 4"/>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ES" smtClean="0"/>
              <a:t>7</a:t>
            </a:fld>
            <a:endParaRPr lang="es-ES"/>
          </a:p>
        </p:txBody>
      </p:sp>
      <p:pic>
        <p:nvPicPr>
          <p:cNvPr id="4" name="Audio 3">
            <a:hlinkClick r:id="" action="ppaction://media"/>
            <a:extLst>
              <a:ext uri="{FF2B5EF4-FFF2-40B4-BE49-F238E27FC236}">
                <a16:creationId xmlns:a16="http://schemas.microsoft.com/office/drawing/2014/main" id="{5EF3730B-493C-B53E-EED3-88C40F5CDA4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15300" y="4114800"/>
            <a:ext cx="812800" cy="812800"/>
          </a:xfrm>
          <a:prstGeom prst="rect">
            <a:avLst/>
          </a:prstGeom>
        </p:spPr>
      </p:pic>
    </p:spTree>
    <p:extLst>
      <p:ext uri="{BB962C8B-B14F-4D97-AF65-F5344CB8AC3E}">
        <p14:creationId xmlns:p14="http://schemas.microsoft.com/office/powerpoint/2010/main" val="3985684224"/>
      </p:ext>
    </p:extLst>
  </p:cSld>
  <p:clrMapOvr>
    <a:masterClrMapping/>
  </p:clrMapOvr>
  <p:transition advTm="50880">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Cuestiones éticas</a:t>
            </a:r>
          </a:p>
        </p:txBody>
      </p:sp>
      <p:sp>
        <p:nvSpPr>
          <p:cNvPr id="3" name="Marcador de texto 2"/>
          <p:cNvSpPr>
            <a:spLocks noGrp="1"/>
          </p:cNvSpPr>
          <p:nvPr>
            <p:ph type="body" idx="1"/>
          </p:nvPr>
        </p:nvSpPr>
        <p:spPr>
          <a:xfrm>
            <a:off x="2794425" y="1376725"/>
            <a:ext cx="6077432" cy="3311100"/>
          </a:xfrm>
        </p:spPr>
        <p:txBody>
          <a:bodyPr/>
          <a:lstStyle/>
          <a:p>
            <a:pPr>
              <a:buFont typeface="+mj-lt"/>
              <a:buAutoNum type="arabicPeriod"/>
            </a:pPr>
            <a:r>
              <a:rPr lang="es-ES" sz="1600" dirty="0"/>
              <a:t>Para la </a:t>
            </a:r>
            <a:r>
              <a:rPr lang="es-ES" sz="1600" b="1" dirty="0"/>
              <a:t>publicación</a:t>
            </a:r>
            <a:r>
              <a:rPr lang="es-ES" sz="1600" dirty="0"/>
              <a:t> de las fotografías en la galería </a:t>
            </a:r>
            <a:r>
              <a:rPr lang="es-ES" sz="1600" b="1" dirty="0"/>
              <a:t>Instagram</a:t>
            </a:r>
            <a:r>
              <a:rPr lang="es-ES" sz="1600" dirty="0"/>
              <a:t>, el alumnado, en la ficha de la fotografía grupal, tendrá que dar su </a:t>
            </a:r>
            <a:r>
              <a:rPr lang="es-ES" sz="1600" b="1" dirty="0"/>
              <a:t>autorización</a:t>
            </a:r>
            <a:r>
              <a:rPr lang="es-ES" sz="1600" dirty="0"/>
              <a:t> a que la docente la reproduzca por este medio</a:t>
            </a:r>
          </a:p>
          <a:p>
            <a:pPr>
              <a:buFont typeface="+mj-lt"/>
              <a:buAutoNum type="arabicPeriod"/>
            </a:pPr>
            <a:r>
              <a:rPr lang="es-ES" sz="1600" dirty="0"/>
              <a:t>Los </a:t>
            </a:r>
            <a:r>
              <a:rPr lang="es-ES" sz="1600" b="1" dirty="0"/>
              <a:t>derechos de imagen</a:t>
            </a:r>
            <a:r>
              <a:rPr lang="es-ES" sz="1600" dirty="0"/>
              <a:t>, cese y reproducción de la fotografía es propio de los </a:t>
            </a:r>
            <a:r>
              <a:rPr lang="es-ES" sz="1600" b="1" dirty="0"/>
              <a:t>autores</a:t>
            </a:r>
            <a:r>
              <a:rPr lang="es-ES" sz="1600" dirty="0"/>
              <a:t>. Sólo serán prestados a la docente para que se pueda reproducir durante la realización de la actividad (ver ficha en el campus virtual cesión derechos fotografía).</a:t>
            </a:r>
          </a:p>
        </p:txBody>
      </p:sp>
      <p:sp>
        <p:nvSpPr>
          <p:cNvPr id="5" name="Marcador de número de diapositiva 4"/>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ES" smtClean="0"/>
              <a:t>8</a:t>
            </a:fld>
            <a:endParaRPr lang="es-ES"/>
          </a:p>
        </p:txBody>
      </p:sp>
      <p:pic>
        <p:nvPicPr>
          <p:cNvPr id="4" name="Audio 3">
            <a:hlinkClick r:id="" action="ppaction://media"/>
            <a:extLst>
              <a:ext uri="{FF2B5EF4-FFF2-40B4-BE49-F238E27FC236}">
                <a16:creationId xmlns:a16="http://schemas.microsoft.com/office/drawing/2014/main" id="{A2622426-F930-B800-EC93-B6DFFC7F865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15300" y="4114800"/>
            <a:ext cx="812800" cy="812800"/>
          </a:xfrm>
          <a:prstGeom prst="rect">
            <a:avLst/>
          </a:prstGeom>
        </p:spPr>
      </p:pic>
    </p:spTree>
    <p:extLst>
      <p:ext uri="{BB962C8B-B14F-4D97-AF65-F5344CB8AC3E}">
        <p14:creationId xmlns:p14="http://schemas.microsoft.com/office/powerpoint/2010/main" val="631019749"/>
      </p:ext>
    </p:extLst>
  </p:cSld>
  <p:clrMapOvr>
    <a:masterClrMapping/>
  </p:clrMapOvr>
  <p:transition advTm="62122">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7" name="Google Shape;277;p27"/>
          <p:cNvSpPr txBox="1">
            <a:spLocks noGrp="1"/>
          </p:cNvSpPr>
          <p:nvPr>
            <p:ph type="subTitle" idx="4294967295"/>
          </p:nvPr>
        </p:nvSpPr>
        <p:spPr>
          <a:xfrm>
            <a:off x="898842" y="1247413"/>
            <a:ext cx="7433400" cy="3440337"/>
          </a:xfrm>
          <a:prstGeom prst="rect">
            <a:avLst/>
          </a:prstGeom>
          <a:ln>
            <a:solidFill>
              <a:schemeClr val="accent2">
                <a:lumMod val="75000"/>
              </a:schemeClr>
            </a:solidFill>
          </a:ln>
        </p:spPr>
        <p:txBody>
          <a:bodyPr spcFirstLastPara="1" wrap="square" lIns="0" tIns="0" rIns="0" bIns="0" anchor="t" anchorCtr="0">
            <a:noAutofit/>
          </a:bodyPr>
          <a:lstStyle/>
          <a:p>
            <a:pPr marL="101600" indent="0" algn="ctr">
              <a:buNone/>
            </a:pPr>
            <a:r>
              <a:rPr lang="es-ES" sz="1200" b="1" dirty="0"/>
              <a:t>CONSENTIMIENTO INFORMADO</a:t>
            </a:r>
            <a:endParaRPr lang="es-ES" sz="1200" dirty="0"/>
          </a:p>
          <a:p>
            <a:pPr marL="101600" indent="0" algn="ctr">
              <a:buNone/>
            </a:pPr>
            <a:endParaRPr lang="es-ES" sz="1200" dirty="0"/>
          </a:p>
          <a:p>
            <a:pPr marL="101600" indent="0" algn="ctr">
              <a:buNone/>
            </a:pPr>
            <a:r>
              <a:rPr lang="es-ES" sz="1200" dirty="0"/>
              <a:t>(Solicitud de consentimiento según capítulo II del REAL DECRETO 1720/2007, de 21 de diciembre, por el que se aprueba el Reglamento de desarrollo de la Ley Orgánica 15/1999, de 13 de diciembre, de protección de datos de carácter personal).</a:t>
            </a:r>
          </a:p>
          <a:p>
            <a:pPr marL="101600" indent="0">
              <a:buNone/>
            </a:pPr>
            <a:endParaRPr lang="es-ES" sz="1200" dirty="0"/>
          </a:p>
          <a:p>
            <a:pPr marL="101600" indent="0">
              <a:buNone/>
            </a:pPr>
            <a:r>
              <a:rPr lang="es-ES" sz="1200" dirty="0"/>
              <a:t>Me dirijo a ti con la intención de dejar constancia por escrito de las características de la actividad académica que estoy realizando, que forma parte de un proyecto de innovación docente y, para solicitar tu colaboración y consentimiento informado en este estudio así como tu autorización para la reproducción de imágenes total o parcial. </a:t>
            </a:r>
          </a:p>
          <a:p>
            <a:pPr marL="101600" indent="0">
              <a:buNone/>
            </a:pPr>
            <a:endParaRPr lang="es-ES" sz="1200" dirty="0"/>
          </a:p>
          <a:p>
            <a:pPr marL="101600" indent="0">
              <a:buNone/>
            </a:pPr>
            <a:r>
              <a:rPr lang="es-ES" sz="1200" dirty="0"/>
              <a:t>En concreto, </a:t>
            </a:r>
          </a:p>
          <a:p>
            <a:pPr marL="101600" indent="0">
              <a:buNone/>
            </a:pPr>
            <a:endParaRPr lang="es-ES" sz="1200" dirty="0"/>
          </a:p>
          <a:p>
            <a:pPr marL="101600" indent="0">
              <a:buNone/>
            </a:pPr>
            <a:r>
              <a:rPr lang="es-ES" sz="1200" dirty="0"/>
              <a:t>1º.- Esta actividad, denominada </a:t>
            </a:r>
            <a:r>
              <a:rPr lang="es-ES" sz="1200" i="1" dirty="0"/>
              <a:t>Trabajando desde la fotografía hasta el contenido: análisis de nuestra historia</a:t>
            </a:r>
            <a:r>
              <a:rPr lang="es-ES" sz="1200" dirty="0"/>
              <a:t>, está aprobada por la Universidad de Cádiz en el marco del proyecto de Innovación Docente titulado </a:t>
            </a:r>
            <a:r>
              <a:rPr lang="es-ES" sz="1200" i="1" dirty="0"/>
              <a:t>Foto-</a:t>
            </a:r>
            <a:r>
              <a:rPr lang="es-ES" sz="1200" i="1" dirty="0" err="1"/>
              <a:t>elicitación</a:t>
            </a:r>
            <a:r>
              <a:rPr lang="es-ES" sz="1200" i="1" dirty="0"/>
              <a:t>….</a:t>
            </a:r>
            <a:endParaRPr sz="1600" dirty="0"/>
          </a:p>
        </p:txBody>
      </p:sp>
      <p:sp>
        <p:nvSpPr>
          <p:cNvPr id="278" name="Google Shape;278;p27"/>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9</a:t>
            </a:fld>
            <a:endParaRPr/>
          </a:p>
        </p:txBody>
      </p:sp>
      <p:sp>
        <p:nvSpPr>
          <p:cNvPr id="3" name="Rectángulo 2"/>
          <p:cNvSpPr/>
          <p:nvPr/>
        </p:nvSpPr>
        <p:spPr>
          <a:xfrm>
            <a:off x="1317171" y="601082"/>
            <a:ext cx="6792686" cy="646331"/>
          </a:xfrm>
          <a:prstGeom prst="rect">
            <a:avLst/>
          </a:prstGeom>
        </p:spPr>
        <p:txBody>
          <a:bodyPr wrap="square">
            <a:spAutoFit/>
          </a:bodyPr>
          <a:lstStyle/>
          <a:p>
            <a:pPr lvl="0" algn="ctr">
              <a:spcAft>
                <a:spcPts val="600"/>
              </a:spcAft>
            </a:pPr>
            <a:r>
              <a:rPr lang="en" sz="1800" dirty="0">
                <a:solidFill>
                  <a:schemeClr val="accent2">
                    <a:lumMod val="50000"/>
                  </a:schemeClr>
                </a:solidFill>
                <a:latin typeface="Inria Serif" panose="020B0604020202020204" charset="0"/>
              </a:rPr>
              <a:t>Ejemplo consentimiento informado (ver documento completo en el campus virtual)</a:t>
            </a:r>
          </a:p>
        </p:txBody>
      </p:sp>
      <p:pic>
        <p:nvPicPr>
          <p:cNvPr id="2" name="Audio 1">
            <a:hlinkClick r:id="" action="ppaction://media"/>
            <a:extLst>
              <a:ext uri="{FF2B5EF4-FFF2-40B4-BE49-F238E27FC236}">
                <a16:creationId xmlns:a16="http://schemas.microsoft.com/office/drawing/2014/main" id="{AD644FC4-B78B-950E-4699-87B1CAACBFE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15300" y="4114800"/>
            <a:ext cx="812800" cy="812800"/>
          </a:xfrm>
          <a:prstGeom prst="rect">
            <a:avLst/>
          </a:prstGeom>
        </p:spPr>
      </p:pic>
    </p:spTree>
  </p:cSld>
  <p:clrMapOvr>
    <a:masterClrMapping/>
  </p:clrMapOvr>
  <p:transition advTm="6634">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Paulina template">
  <a:themeElements>
    <a:clrScheme name="Custom 347">
      <a:dk1>
        <a:srgbClr val="756F6F"/>
      </a:dk1>
      <a:lt1>
        <a:srgbClr val="FFFFFF"/>
      </a:lt1>
      <a:dk2>
        <a:srgbClr val="A8A09D"/>
      </a:dk2>
      <a:lt2>
        <a:srgbClr val="F5F1F0"/>
      </a:lt2>
      <a:accent1>
        <a:srgbClr val="AD9B91"/>
      </a:accent1>
      <a:accent2>
        <a:srgbClr val="E2D1C2"/>
      </a:accent2>
      <a:accent3>
        <a:srgbClr val="C4CBBF"/>
      </a:accent3>
      <a:accent4>
        <a:srgbClr val="BFC8CB"/>
      </a:accent4>
      <a:accent5>
        <a:srgbClr val="E9DBDB"/>
      </a:accent5>
      <a:accent6>
        <a:srgbClr val="C5C4BF"/>
      </a:accent6>
      <a:hlink>
        <a:srgbClr val="413A3A"/>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152</TotalTime>
  <Words>1465</Words>
  <Application>Microsoft Macintosh PowerPoint</Application>
  <PresentationFormat>Presentación en pantalla (16:9)</PresentationFormat>
  <Paragraphs>125</Paragraphs>
  <Slides>20</Slides>
  <Notes>18</Notes>
  <HiddenSlides>0</HiddenSlides>
  <MMClips>20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20</vt:i4>
      </vt:variant>
    </vt:vector>
  </HeadingPairs>
  <TitlesOfParts>
    <vt:vector size="27" baseType="lpstr">
      <vt:lpstr>Playfair Display Regular</vt:lpstr>
      <vt:lpstr>Inria Serif Light</vt:lpstr>
      <vt:lpstr>Calibri</vt:lpstr>
      <vt:lpstr>Arial</vt:lpstr>
      <vt:lpstr>Inria Serif</vt:lpstr>
      <vt:lpstr>Playfair Display</vt:lpstr>
      <vt:lpstr>Paulina template</vt:lpstr>
      <vt:lpstr>Cuestiones formales y éticas de la toma de fotografía  Almudena Cotán Fernández Universidad de Cádiz almudena.cotan@gm.uca.es</vt:lpstr>
      <vt:lpstr>El desarrollo del proyecto de foto-elicitación en el aula tiene tres momentos clavez:</vt:lpstr>
      <vt:lpstr>Aspectos formales</vt:lpstr>
      <vt:lpstr>Cuestiones formales</vt:lpstr>
      <vt:lpstr>Aspectos éticos</vt:lpstr>
      <vt:lpstr>Presentación de PowerPoint</vt:lpstr>
      <vt:lpstr>Cuestiones éticas</vt:lpstr>
      <vt:lpstr>Cuestiones éticas</vt:lpstr>
      <vt:lpstr>Presentación de PowerPoint</vt:lpstr>
      <vt:lpstr>Pero… ¿qué tenemos que hacer exactamente? “Durante” (Segunda semana)</vt:lpstr>
      <vt:lpstr>Fotografía individual</vt:lpstr>
      <vt:lpstr>Y, vale, he pensado y reflexionado mucho, me he quebrado la cabeza buscando una foto que, para mí, tenga significatividad con el concepto central, colaboración familia-escuela, pero ahora, ¿qué tengo que hacer?</vt:lpstr>
      <vt:lpstr>Vale, ya he hecho el análisis narrativo-visual de manera individual de la imagen. ¿Cuál es el siguiente paso?</vt:lpstr>
      <vt:lpstr>Sobre la ficha individual</vt:lpstr>
      <vt:lpstr>Vale, sobre la ficha individual, todo claro. ¿Terminamos ya? Para nada, aún nos queda la parte más chula, la grupal. Empecemos a construir juntos</vt:lpstr>
      <vt:lpstr>Fotografía grupal</vt:lpstr>
      <vt:lpstr>Habéis decidido qué fotografiar y lo habéis hecho. Cuáles son los siguientes pasos a seguir</vt:lpstr>
      <vt:lpstr>Las fotografías grupales</vt:lpstr>
      <vt:lpstr>¿Qué hacemos después?</vt:lpstr>
      <vt:lpstr>Sobre la ficha grupal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Aspectos metodológicos y éticos de la toma de fotografía</dc:title>
  <dc:creator>Almudena</dc:creator>
  <cp:lastModifiedBy>Almudena Cotán</cp:lastModifiedBy>
  <cp:revision>16</cp:revision>
  <dcterms:modified xsi:type="dcterms:W3CDTF">2022-09-28T10:53:14Z</dcterms:modified>
</cp:coreProperties>
</file>